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303" r:id="rId5"/>
    <p:sldId id="285" r:id="rId6"/>
    <p:sldId id="304" r:id="rId7"/>
    <p:sldId id="305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A2B"/>
    <a:srgbClr val="007367"/>
    <a:srgbClr val="005587"/>
    <a:srgbClr val="FFBB50"/>
    <a:srgbClr val="F87A46"/>
    <a:srgbClr val="7655D2"/>
    <a:srgbClr val="FFFFFF"/>
    <a:srgbClr val="F8F8FF"/>
    <a:srgbClr val="96969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B4D75C-AB78-4782-AAB5-B21B8A635609}" v="2" dt="2024-01-30T16:31:39.2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69" autoAdjust="0"/>
    <p:restoredTop sz="96327" autoAdjust="0"/>
  </p:normalViewPr>
  <p:slideViewPr>
    <p:cSldViewPr snapToGrid="0" showGuides="1">
      <p:cViewPr varScale="1">
        <p:scale>
          <a:sx n="146" d="100"/>
          <a:sy n="146" d="100"/>
        </p:scale>
        <p:origin x="756" y="126"/>
      </p:cViewPr>
      <p:guideLst/>
    </p:cSldViewPr>
  </p:slideViewPr>
  <p:outlineViewPr>
    <p:cViewPr>
      <p:scale>
        <a:sx n="33" d="100"/>
        <a:sy n="33" d="100"/>
      </p:scale>
      <p:origin x="0" y="-1811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9" d="100"/>
          <a:sy n="99" d="100"/>
        </p:scale>
        <p:origin x="-349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22876" y="8686800"/>
            <a:ext cx="835124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Image Title Slide 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5E7D301-270E-4902-8C5E-39E30B3595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solidFill>
            <a:srgbClr val="969696"/>
          </a:solidFill>
        </p:spPr>
        <p:txBody>
          <a:bodyPr tIns="216000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8" y="2571750"/>
            <a:ext cx="3826800" cy="1787836"/>
          </a:xfrm>
        </p:spPr>
        <p:txBody>
          <a:bodyPr/>
          <a:lstStyle>
            <a:lvl1pPr algn="l"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6237" y="4486275"/>
            <a:ext cx="7772399" cy="447675"/>
          </a:xfrm>
        </p:spPr>
        <p:txBody>
          <a:bodyPr/>
          <a:lstStyle>
            <a:lvl1pPr marL="0" indent="0" algn="l">
              <a:buNone/>
              <a:defRPr sz="2050" b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3279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itle Slid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200" y="2376000"/>
            <a:ext cx="4759200" cy="2563200"/>
          </a:xfrm>
        </p:spPr>
        <p:txBody>
          <a:bodyPr/>
          <a:lstStyle>
            <a:lvl1pPr algn="l"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3B93F6C8-E3D1-45E7-AEF0-D773C0D92F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18" y="1672821"/>
            <a:ext cx="524792" cy="523649"/>
          </a:xfrm>
          <a:prstGeom prst="rect">
            <a:avLst/>
          </a:prstGeom>
        </p:spPr>
      </p:pic>
      <p:pic>
        <p:nvPicPr>
          <p:cNvPr id="9" name="Picture 8" descr="Logo&#10;&#10;Description automatically generated with low confidence">
            <a:extLst>
              <a:ext uri="{FF2B5EF4-FFF2-40B4-BE49-F238E27FC236}">
                <a16:creationId xmlns:a16="http://schemas.microsoft.com/office/drawing/2014/main" id="{201007D3-B127-4777-8574-49F634535B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922" y="0"/>
            <a:ext cx="524792" cy="523649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low confidence">
            <a:extLst>
              <a:ext uri="{FF2B5EF4-FFF2-40B4-BE49-F238E27FC236}">
                <a16:creationId xmlns:a16="http://schemas.microsoft.com/office/drawing/2014/main" id="{94A167B0-9B25-4F37-A7A2-C4A8FA6FEF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208" y="499723"/>
            <a:ext cx="524792" cy="523649"/>
          </a:xfrm>
          <a:prstGeom prst="rect">
            <a:avLst/>
          </a:prstGeom>
        </p:spPr>
      </p:pic>
      <p:pic>
        <p:nvPicPr>
          <p:cNvPr id="12" name="Picture 11" descr="Logo&#10;&#10;Description automatically generated with low confidence">
            <a:extLst>
              <a:ext uri="{FF2B5EF4-FFF2-40B4-BE49-F238E27FC236}">
                <a16:creationId xmlns:a16="http://schemas.microsoft.com/office/drawing/2014/main" id="{BE557B97-FC1D-44C7-86E1-03C659FB6F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16" y="998993"/>
            <a:ext cx="524792" cy="523649"/>
          </a:xfrm>
          <a:prstGeom prst="rect">
            <a:avLst/>
          </a:prstGeom>
        </p:spPr>
      </p:pic>
      <p:pic>
        <p:nvPicPr>
          <p:cNvPr id="13" name="Picture 12" descr="Logo&#10;&#10;Description automatically generated with low confidence">
            <a:extLst>
              <a:ext uri="{FF2B5EF4-FFF2-40B4-BE49-F238E27FC236}">
                <a16:creationId xmlns:a16="http://schemas.microsoft.com/office/drawing/2014/main" id="{6E1F2DDB-309D-447C-83ED-BFA7CE0D50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6" y="1149172"/>
            <a:ext cx="524792" cy="523649"/>
          </a:xfrm>
          <a:prstGeom prst="rect">
            <a:avLst/>
          </a:prstGeom>
        </p:spPr>
      </p:pic>
      <p:pic>
        <p:nvPicPr>
          <p:cNvPr id="14" name="Picture 13" descr="Logo&#10;&#10;Description automatically generated with low confidence">
            <a:extLst>
              <a:ext uri="{FF2B5EF4-FFF2-40B4-BE49-F238E27FC236}">
                <a16:creationId xmlns:a16="http://schemas.microsoft.com/office/drawing/2014/main" id="{00E9EC2A-0537-42ED-8B5E-677F2B8BB5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541" y="3732503"/>
            <a:ext cx="524792" cy="523649"/>
          </a:xfrm>
          <a:prstGeom prst="rect">
            <a:avLst/>
          </a:prstGeom>
        </p:spPr>
      </p:pic>
      <p:pic>
        <p:nvPicPr>
          <p:cNvPr id="15" name="Picture 14" descr="Logo&#10;&#10;Description automatically generated with low confidence">
            <a:extLst>
              <a:ext uri="{FF2B5EF4-FFF2-40B4-BE49-F238E27FC236}">
                <a16:creationId xmlns:a16="http://schemas.microsoft.com/office/drawing/2014/main" id="{59FE0126-5B27-4383-9F78-FD3BC9CA64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074" y="4244571"/>
            <a:ext cx="524792" cy="523649"/>
          </a:xfrm>
          <a:prstGeom prst="rect">
            <a:avLst/>
          </a:prstGeom>
        </p:spPr>
      </p:pic>
      <p:pic>
        <p:nvPicPr>
          <p:cNvPr id="16" name="Picture 15" descr="Logo&#10;&#10;Description automatically generated with low confidence">
            <a:extLst>
              <a:ext uri="{FF2B5EF4-FFF2-40B4-BE49-F238E27FC236}">
                <a16:creationId xmlns:a16="http://schemas.microsoft.com/office/drawing/2014/main" id="{39ABFCCC-F509-4557-B1EF-CD8174D6B6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208" y="3465668"/>
            <a:ext cx="524792" cy="523649"/>
          </a:xfrm>
          <a:prstGeom prst="rect">
            <a:avLst/>
          </a:prstGeom>
        </p:spPr>
      </p:pic>
      <p:pic>
        <p:nvPicPr>
          <p:cNvPr id="17" name="Picture 16" descr="Logo&#10;&#10;Description automatically generated with low confidence">
            <a:extLst>
              <a:ext uri="{FF2B5EF4-FFF2-40B4-BE49-F238E27FC236}">
                <a16:creationId xmlns:a16="http://schemas.microsoft.com/office/drawing/2014/main" id="{D860764F-6F61-47A5-8F80-0C254360B7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6" y="2890302"/>
            <a:ext cx="524792" cy="523649"/>
          </a:xfrm>
          <a:prstGeom prst="rect">
            <a:avLst/>
          </a:prstGeom>
        </p:spPr>
      </p:pic>
      <p:pic>
        <p:nvPicPr>
          <p:cNvPr id="18" name="Picture 17" descr="Logo&#10;&#10;Description automatically generated with low confidence">
            <a:extLst>
              <a:ext uri="{FF2B5EF4-FFF2-40B4-BE49-F238E27FC236}">
                <a16:creationId xmlns:a16="http://schemas.microsoft.com/office/drawing/2014/main" id="{E1B12AC0-D4A9-44D5-8F64-F8D37E4F34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18" y="2366653"/>
            <a:ext cx="524792" cy="523649"/>
          </a:xfrm>
          <a:prstGeom prst="rect">
            <a:avLst/>
          </a:prstGeom>
        </p:spPr>
      </p:pic>
      <p:pic>
        <p:nvPicPr>
          <p:cNvPr id="19" name="Picture 18" descr="Logo&#10;&#10;Description automatically generated with low confidence">
            <a:extLst>
              <a:ext uri="{FF2B5EF4-FFF2-40B4-BE49-F238E27FC236}">
                <a16:creationId xmlns:a16="http://schemas.microsoft.com/office/drawing/2014/main" id="{4BD92C0D-3301-4B5F-8968-4D9BFFD83E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50" y="2369850"/>
            <a:ext cx="524792" cy="523649"/>
          </a:xfrm>
          <a:prstGeom prst="rect">
            <a:avLst/>
          </a:prstGeom>
        </p:spPr>
      </p:pic>
      <p:pic>
        <p:nvPicPr>
          <p:cNvPr id="20" name="Picture 19" descr="Logo&#10;&#10;Description automatically generated with low confidence">
            <a:extLst>
              <a:ext uri="{FF2B5EF4-FFF2-40B4-BE49-F238E27FC236}">
                <a16:creationId xmlns:a16="http://schemas.microsoft.com/office/drawing/2014/main" id="{E825DBDC-29B8-46DD-B6D8-1C25C497F8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16" y="2021912"/>
            <a:ext cx="524792" cy="523649"/>
          </a:xfrm>
          <a:prstGeom prst="rect">
            <a:avLst/>
          </a:prstGeom>
        </p:spPr>
      </p:pic>
      <p:pic>
        <p:nvPicPr>
          <p:cNvPr id="21" name="Picture 20" descr="Logo&#10;&#10;Description automatically generated with low confidence">
            <a:extLst>
              <a:ext uri="{FF2B5EF4-FFF2-40B4-BE49-F238E27FC236}">
                <a16:creationId xmlns:a16="http://schemas.microsoft.com/office/drawing/2014/main" id="{5A69438D-B0D9-4744-B589-39613E3545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6" y="2021912"/>
            <a:ext cx="524792" cy="523649"/>
          </a:xfrm>
          <a:prstGeom prst="rect">
            <a:avLst/>
          </a:prstGeom>
        </p:spPr>
      </p:pic>
      <p:pic>
        <p:nvPicPr>
          <p:cNvPr id="23" name="Picture 22" descr="Logo&#10;&#10;Description automatically generated with low confidence">
            <a:extLst>
              <a:ext uri="{FF2B5EF4-FFF2-40B4-BE49-F238E27FC236}">
                <a16:creationId xmlns:a16="http://schemas.microsoft.com/office/drawing/2014/main" id="{53A5B061-13EF-471D-9E90-22BFA51A1D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50" y="1672821"/>
            <a:ext cx="524792" cy="5236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D7AA65-457E-47F1-8B94-F01D86A96A30}"/>
              </a:ext>
            </a:extLst>
          </p:cNvPr>
          <p:cNvSpPr/>
          <p:nvPr userDrawn="1"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436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itle Slide Oran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200" y="2376000"/>
            <a:ext cx="4759200" cy="2563200"/>
          </a:xfrm>
        </p:spPr>
        <p:txBody>
          <a:bodyPr/>
          <a:lstStyle>
            <a:lvl1pPr algn="l"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3B93F6C8-E3D1-45E7-AEF0-D773C0D92F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18" y="1672821"/>
            <a:ext cx="524792" cy="523649"/>
          </a:xfrm>
          <a:prstGeom prst="rect">
            <a:avLst/>
          </a:prstGeom>
        </p:spPr>
      </p:pic>
      <p:pic>
        <p:nvPicPr>
          <p:cNvPr id="9" name="Picture 8" descr="Logo&#10;&#10;Description automatically generated with low confidence">
            <a:extLst>
              <a:ext uri="{FF2B5EF4-FFF2-40B4-BE49-F238E27FC236}">
                <a16:creationId xmlns:a16="http://schemas.microsoft.com/office/drawing/2014/main" id="{201007D3-B127-4777-8574-49F634535B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922" y="0"/>
            <a:ext cx="524792" cy="523649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low confidence">
            <a:extLst>
              <a:ext uri="{FF2B5EF4-FFF2-40B4-BE49-F238E27FC236}">
                <a16:creationId xmlns:a16="http://schemas.microsoft.com/office/drawing/2014/main" id="{94A167B0-9B25-4F37-A7A2-C4A8FA6FEF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208" y="499723"/>
            <a:ext cx="524792" cy="523649"/>
          </a:xfrm>
          <a:prstGeom prst="rect">
            <a:avLst/>
          </a:prstGeom>
        </p:spPr>
      </p:pic>
      <p:pic>
        <p:nvPicPr>
          <p:cNvPr id="12" name="Picture 11" descr="Logo&#10;&#10;Description automatically generated with low confidence">
            <a:extLst>
              <a:ext uri="{FF2B5EF4-FFF2-40B4-BE49-F238E27FC236}">
                <a16:creationId xmlns:a16="http://schemas.microsoft.com/office/drawing/2014/main" id="{BE557B97-FC1D-44C7-86E1-03C659FB6F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16" y="998993"/>
            <a:ext cx="524792" cy="523649"/>
          </a:xfrm>
          <a:prstGeom prst="rect">
            <a:avLst/>
          </a:prstGeom>
        </p:spPr>
      </p:pic>
      <p:pic>
        <p:nvPicPr>
          <p:cNvPr id="13" name="Picture 12" descr="Logo&#10;&#10;Description automatically generated with low confidence">
            <a:extLst>
              <a:ext uri="{FF2B5EF4-FFF2-40B4-BE49-F238E27FC236}">
                <a16:creationId xmlns:a16="http://schemas.microsoft.com/office/drawing/2014/main" id="{6E1F2DDB-309D-447C-83ED-BFA7CE0D50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6" y="1149172"/>
            <a:ext cx="524792" cy="523649"/>
          </a:xfrm>
          <a:prstGeom prst="rect">
            <a:avLst/>
          </a:prstGeom>
        </p:spPr>
      </p:pic>
      <p:pic>
        <p:nvPicPr>
          <p:cNvPr id="14" name="Picture 13" descr="Logo&#10;&#10;Description automatically generated with low confidence">
            <a:extLst>
              <a:ext uri="{FF2B5EF4-FFF2-40B4-BE49-F238E27FC236}">
                <a16:creationId xmlns:a16="http://schemas.microsoft.com/office/drawing/2014/main" id="{00E9EC2A-0537-42ED-8B5E-677F2B8BB5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541" y="3732503"/>
            <a:ext cx="524792" cy="523649"/>
          </a:xfrm>
          <a:prstGeom prst="rect">
            <a:avLst/>
          </a:prstGeom>
        </p:spPr>
      </p:pic>
      <p:pic>
        <p:nvPicPr>
          <p:cNvPr id="15" name="Picture 14" descr="Logo&#10;&#10;Description automatically generated with low confidence">
            <a:extLst>
              <a:ext uri="{FF2B5EF4-FFF2-40B4-BE49-F238E27FC236}">
                <a16:creationId xmlns:a16="http://schemas.microsoft.com/office/drawing/2014/main" id="{59FE0126-5B27-4383-9F78-FD3BC9CA64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074" y="4244571"/>
            <a:ext cx="524792" cy="523649"/>
          </a:xfrm>
          <a:prstGeom prst="rect">
            <a:avLst/>
          </a:prstGeom>
        </p:spPr>
      </p:pic>
      <p:pic>
        <p:nvPicPr>
          <p:cNvPr id="16" name="Picture 15" descr="Logo&#10;&#10;Description automatically generated with low confidence">
            <a:extLst>
              <a:ext uri="{FF2B5EF4-FFF2-40B4-BE49-F238E27FC236}">
                <a16:creationId xmlns:a16="http://schemas.microsoft.com/office/drawing/2014/main" id="{39ABFCCC-F509-4557-B1EF-CD8174D6B6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208" y="3465668"/>
            <a:ext cx="524792" cy="523649"/>
          </a:xfrm>
          <a:prstGeom prst="rect">
            <a:avLst/>
          </a:prstGeom>
        </p:spPr>
      </p:pic>
      <p:pic>
        <p:nvPicPr>
          <p:cNvPr id="17" name="Picture 16" descr="Logo&#10;&#10;Description automatically generated with low confidence">
            <a:extLst>
              <a:ext uri="{FF2B5EF4-FFF2-40B4-BE49-F238E27FC236}">
                <a16:creationId xmlns:a16="http://schemas.microsoft.com/office/drawing/2014/main" id="{D860764F-6F61-47A5-8F80-0C254360B7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6" y="2890302"/>
            <a:ext cx="524792" cy="523649"/>
          </a:xfrm>
          <a:prstGeom prst="rect">
            <a:avLst/>
          </a:prstGeom>
        </p:spPr>
      </p:pic>
      <p:pic>
        <p:nvPicPr>
          <p:cNvPr id="18" name="Picture 17" descr="Logo&#10;&#10;Description automatically generated with low confidence">
            <a:extLst>
              <a:ext uri="{FF2B5EF4-FFF2-40B4-BE49-F238E27FC236}">
                <a16:creationId xmlns:a16="http://schemas.microsoft.com/office/drawing/2014/main" id="{E1B12AC0-D4A9-44D5-8F64-F8D37E4F34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18" y="2366653"/>
            <a:ext cx="524792" cy="523649"/>
          </a:xfrm>
          <a:prstGeom prst="rect">
            <a:avLst/>
          </a:prstGeom>
        </p:spPr>
      </p:pic>
      <p:pic>
        <p:nvPicPr>
          <p:cNvPr id="19" name="Picture 18" descr="Logo&#10;&#10;Description automatically generated with low confidence">
            <a:extLst>
              <a:ext uri="{FF2B5EF4-FFF2-40B4-BE49-F238E27FC236}">
                <a16:creationId xmlns:a16="http://schemas.microsoft.com/office/drawing/2014/main" id="{4BD92C0D-3301-4B5F-8968-4D9BFFD83E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50" y="2369850"/>
            <a:ext cx="524792" cy="523649"/>
          </a:xfrm>
          <a:prstGeom prst="rect">
            <a:avLst/>
          </a:prstGeom>
        </p:spPr>
      </p:pic>
      <p:pic>
        <p:nvPicPr>
          <p:cNvPr id="20" name="Picture 19" descr="Logo&#10;&#10;Description automatically generated with low confidence">
            <a:extLst>
              <a:ext uri="{FF2B5EF4-FFF2-40B4-BE49-F238E27FC236}">
                <a16:creationId xmlns:a16="http://schemas.microsoft.com/office/drawing/2014/main" id="{E825DBDC-29B8-46DD-B6D8-1C25C497F8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16" y="2021912"/>
            <a:ext cx="524792" cy="523649"/>
          </a:xfrm>
          <a:prstGeom prst="rect">
            <a:avLst/>
          </a:prstGeom>
        </p:spPr>
      </p:pic>
      <p:pic>
        <p:nvPicPr>
          <p:cNvPr id="21" name="Picture 20" descr="Logo&#10;&#10;Description automatically generated with low confidence">
            <a:extLst>
              <a:ext uri="{FF2B5EF4-FFF2-40B4-BE49-F238E27FC236}">
                <a16:creationId xmlns:a16="http://schemas.microsoft.com/office/drawing/2014/main" id="{5A69438D-B0D9-4744-B589-39613E3545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6" y="2021912"/>
            <a:ext cx="524792" cy="523649"/>
          </a:xfrm>
          <a:prstGeom prst="rect">
            <a:avLst/>
          </a:prstGeom>
        </p:spPr>
      </p:pic>
      <p:pic>
        <p:nvPicPr>
          <p:cNvPr id="23" name="Picture 22" descr="Logo&#10;&#10;Description automatically generated with low confidence">
            <a:extLst>
              <a:ext uri="{FF2B5EF4-FFF2-40B4-BE49-F238E27FC236}">
                <a16:creationId xmlns:a16="http://schemas.microsoft.com/office/drawing/2014/main" id="{53A5B061-13EF-471D-9E90-22BFA51A1D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50" y="1672821"/>
            <a:ext cx="524792" cy="5236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D7AA65-457E-47F1-8B94-F01D86A96A30}"/>
              </a:ext>
            </a:extLst>
          </p:cNvPr>
          <p:cNvSpPr/>
          <p:nvPr userDrawn="1"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728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itle Slide Yello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200" y="2376000"/>
            <a:ext cx="4759200" cy="2563200"/>
          </a:xfrm>
        </p:spPr>
        <p:txBody>
          <a:bodyPr/>
          <a:lstStyle>
            <a:lvl1pPr algn="l"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3B93F6C8-E3D1-45E7-AEF0-D773C0D92F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18" y="1672821"/>
            <a:ext cx="524792" cy="523649"/>
          </a:xfrm>
          <a:prstGeom prst="rect">
            <a:avLst/>
          </a:prstGeom>
        </p:spPr>
      </p:pic>
      <p:pic>
        <p:nvPicPr>
          <p:cNvPr id="9" name="Picture 8" descr="Logo&#10;&#10;Description automatically generated with low confidence">
            <a:extLst>
              <a:ext uri="{FF2B5EF4-FFF2-40B4-BE49-F238E27FC236}">
                <a16:creationId xmlns:a16="http://schemas.microsoft.com/office/drawing/2014/main" id="{201007D3-B127-4777-8574-49F634535B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922" y="0"/>
            <a:ext cx="524792" cy="523649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low confidence">
            <a:extLst>
              <a:ext uri="{FF2B5EF4-FFF2-40B4-BE49-F238E27FC236}">
                <a16:creationId xmlns:a16="http://schemas.microsoft.com/office/drawing/2014/main" id="{94A167B0-9B25-4F37-A7A2-C4A8FA6FEF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208" y="499723"/>
            <a:ext cx="524792" cy="523649"/>
          </a:xfrm>
          <a:prstGeom prst="rect">
            <a:avLst/>
          </a:prstGeom>
        </p:spPr>
      </p:pic>
      <p:pic>
        <p:nvPicPr>
          <p:cNvPr id="12" name="Picture 11" descr="Logo&#10;&#10;Description automatically generated with low confidence">
            <a:extLst>
              <a:ext uri="{FF2B5EF4-FFF2-40B4-BE49-F238E27FC236}">
                <a16:creationId xmlns:a16="http://schemas.microsoft.com/office/drawing/2014/main" id="{BE557B97-FC1D-44C7-86E1-03C659FB6F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16" y="998993"/>
            <a:ext cx="524792" cy="523649"/>
          </a:xfrm>
          <a:prstGeom prst="rect">
            <a:avLst/>
          </a:prstGeom>
        </p:spPr>
      </p:pic>
      <p:pic>
        <p:nvPicPr>
          <p:cNvPr id="13" name="Picture 12" descr="Logo&#10;&#10;Description automatically generated with low confidence">
            <a:extLst>
              <a:ext uri="{FF2B5EF4-FFF2-40B4-BE49-F238E27FC236}">
                <a16:creationId xmlns:a16="http://schemas.microsoft.com/office/drawing/2014/main" id="{6E1F2DDB-309D-447C-83ED-BFA7CE0D50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6" y="1149172"/>
            <a:ext cx="524792" cy="523649"/>
          </a:xfrm>
          <a:prstGeom prst="rect">
            <a:avLst/>
          </a:prstGeom>
        </p:spPr>
      </p:pic>
      <p:pic>
        <p:nvPicPr>
          <p:cNvPr id="14" name="Picture 13" descr="Logo&#10;&#10;Description automatically generated with low confidence">
            <a:extLst>
              <a:ext uri="{FF2B5EF4-FFF2-40B4-BE49-F238E27FC236}">
                <a16:creationId xmlns:a16="http://schemas.microsoft.com/office/drawing/2014/main" id="{00E9EC2A-0537-42ED-8B5E-677F2B8BB5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541" y="3732503"/>
            <a:ext cx="524792" cy="523649"/>
          </a:xfrm>
          <a:prstGeom prst="rect">
            <a:avLst/>
          </a:prstGeom>
        </p:spPr>
      </p:pic>
      <p:pic>
        <p:nvPicPr>
          <p:cNvPr id="15" name="Picture 14" descr="Logo&#10;&#10;Description automatically generated with low confidence">
            <a:extLst>
              <a:ext uri="{FF2B5EF4-FFF2-40B4-BE49-F238E27FC236}">
                <a16:creationId xmlns:a16="http://schemas.microsoft.com/office/drawing/2014/main" id="{59FE0126-5B27-4383-9F78-FD3BC9CA64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074" y="4244571"/>
            <a:ext cx="524792" cy="523649"/>
          </a:xfrm>
          <a:prstGeom prst="rect">
            <a:avLst/>
          </a:prstGeom>
        </p:spPr>
      </p:pic>
      <p:pic>
        <p:nvPicPr>
          <p:cNvPr id="16" name="Picture 15" descr="Logo&#10;&#10;Description automatically generated with low confidence">
            <a:extLst>
              <a:ext uri="{FF2B5EF4-FFF2-40B4-BE49-F238E27FC236}">
                <a16:creationId xmlns:a16="http://schemas.microsoft.com/office/drawing/2014/main" id="{39ABFCCC-F509-4557-B1EF-CD8174D6B6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208" y="3465668"/>
            <a:ext cx="524792" cy="523649"/>
          </a:xfrm>
          <a:prstGeom prst="rect">
            <a:avLst/>
          </a:prstGeom>
        </p:spPr>
      </p:pic>
      <p:pic>
        <p:nvPicPr>
          <p:cNvPr id="17" name="Picture 16" descr="Logo&#10;&#10;Description automatically generated with low confidence">
            <a:extLst>
              <a:ext uri="{FF2B5EF4-FFF2-40B4-BE49-F238E27FC236}">
                <a16:creationId xmlns:a16="http://schemas.microsoft.com/office/drawing/2014/main" id="{D860764F-6F61-47A5-8F80-0C254360B7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6" y="2890302"/>
            <a:ext cx="524792" cy="523649"/>
          </a:xfrm>
          <a:prstGeom prst="rect">
            <a:avLst/>
          </a:prstGeom>
        </p:spPr>
      </p:pic>
      <p:pic>
        <p:nvPicPr>
          <p:cNvPr id="18" name="Picture 17" descr="Logo&#10;&#10;Description automatically generated with low confidence">
            <a:extLst>
              <a:ext uri="{FF2B5EF4-FFF2-40B4-BE49-F238E27FC236}">
                <a16:creationId xmlns:a16="http://schemas.microsoft.com/office/drawing/2014/main" id="{E1B12AC0-D4A9-44D5-8F64-F8D37E4F34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18" y="2366653"/>
            <a:ext cx="524792" cy="523649"/>
          </a:xfrm>
          <a:prstGeom prst="rect">
            <a:avLst/>
          </a:prstGeom>
        </p:spPr>
      </p:pic>
      <p:pic>
        <p:nvPicPr>
          <p:cNvPr id="19" name="Picture 18" descr="Logo&#10;&#10;Description automatically generated with low confidence">
            <a:extLst>
              <a:ext uri="{FF2B5EF4-FFF2-40B4-BE49-F238E27FC236}">
                <a16:creationId xmlns:a16="http://schemas.microsoft.com/office/drawing/2014/main" id="{4BD92C0D-3301-4B5F-8968-4D9BFFD83E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50" y="2369850"/>
            <a:ext cx="524792" cy="523649"/>
          </a:xfrm>
          <a:prstGeom prst="rect">
            <a:avLst/>
          </a:prstGeom>
        </p:spPr>
      </p:pic>
      <p:pic>
        <p:nvPicPr>
          <p:cNvPr id="20" name="Picture 19" descr="Logo&#10;&#10;Description automatically generated with low confidence">
            <a:extLst>
              <a:ext uri="{FF2B5EF4-FFF2-40B4-BE49-F238E27FC236}">
                <a16:creationId xmlns:a16="http://schemas.microsoft.com/office/drawing/2014/main" id="{E825DBDC-29B8-46DD-B6D8-1C25C497F8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16" y="2021912"/>
            <a:ext cx="524792" cy="523649"/>
          </a:xfrm>
          <a:prstGeom prst="rect">
            <a:avLst/>
          </a:prstGeom>
        </p:spPr>
      </p:pic>
      <p:pic>
        <p:nvPicPr>
          <p:cNvPr id="21" name="Picture 20" descr="Logo&#10;&#10;Description automatically generated with low confidence">
            <a:extLst>
              <a:ext uri="{FF2B5EF4-FFF2-40B4-BE49-F238E27FC236}">
                <a16:creationId xmlns:a16="http://schemas.microsoft.com/office/drawing/2014/main" id="{5A69438D-B0D9-4744-B589-39613E3545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6" y="2021912"/>
            <a:ext cx="524792" cy="523649"/>
          </a:xfrm>
          <a:prstGeom prst="rect">
            <a:avLst/>
          </a:prstGeom>
        </p:spPr>
      </p:pic>
      <p:pic>
        <p:nvPicPr>
          <p:cNvPr id="23" name="Picture 22" descr="Logo&#10;&#10;Description automatically generated with low confidence">
            <a:extLst>
              <a:ext uri="{FF2B5EF4-FFF2-40B4-BE49-F238E27FC236}">
                <a16:creationId xmlns:a16="http://schemas.microsoft.com/office/drawing/2014/main" id="{53A5B061-13EF-471D-9E90-22BFA51A1D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50" y="1672821"/>
            <a:ext cx="524792" cy="5236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D7AA65-457E-47F1-8B94-F01D86A96A30}"/>
              </a:ext>
            </a:extLst>
          </p:cNvPr>
          <p:cNvSpPr/>
          <p:nvPr userDrawn="1"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517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239" y="1077084"/>
            <a:ext cx="3814762" cy="1361316"/>
          </a:xfrm>
        </p:spPr>
        <p:txBody>
          <a:bodyPr anchor="t" anchorCtr="0"/>
          <a:lstStyle>
            <a:lvl1pPr>
              <a:lnSpc>
                <a:spcPts val="5200"/>
              </a:lnSpc>
              <a:defRPr/>
            </a:lvl1pPr>
          </a:lstStyle>
          <a:p>
            <a:r>
              <a:rPr lang="en-US" dirty="0"/>
              <a:t>Click to edit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439" y="1105659"/>
            <a:ext cx="4119561" cy="3560716"/>
          </a:xfrm>
        </p:spPr>
        <p:txBody>
          <a:bodyPr/>
          <a:lstStyle>
            <a:lvl2pPr marL="146050" indent="-1460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130F07-E814-4F46-AA63-FF485C0AC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6238" y="2495550"/>
            <a:ext cx="3567112" cy="285750"/>
          </a:xfrm>
        </p:spPr>
        <p:txBody>
          <a:bodyPr/>
          <a:lstStyle>
            <a:lvl1pPr>
              <a:lnSpc>
                <a:spcPts val="2300"/>
              </a:lnSpc>
              <a:spcAft>
                <a:spcPts val="0"/>
              </a:spcAft>
              <a:defRPr sz="1700" b="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1083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238" y="1077084"/>
            <a:ext cx="8386761" cy="704091"/>
          </a:xfrm>
        </p:spPr>
        <p:txBody>
          <a:bodyPr anchor="t" anchorCtr="0"/>
          <a:lstStyle>
            <a:lvl1pPr>
              <a:lnSpc>
                <a:spcPts val="5200"/>
              </a:lnSpc>
              <a:defRPr/>
            </a:lvl1pPr>
          </a:lstStyle>
          <a:p>
            <a:r>
              <a:rPr lang="en-US" dirty="0"/>
              <a:t>Click to edit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238" y="2058159"/>
            <a:ext cx="4119561" cy="2732916"/>
          </a:xfrm>
        </p:spPr>
        <p:txBody>
          <a:bodyPr/>
          <a:lstStyle>
            <a:lvl2pPr marL="146050" indent="-1460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58B6DCE-6B36-42D9-AD5F-A4D6101661E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43438" y="2058159"/>
            <a:ext cx="4119561" cy="2732916"/>
          </a:xfrm>
        </p:spPr>
        <p:txBody>
          <a:bodyPr/>
          <a:lstStyle>
            <a:lvl2pPr marL="146050" indent="-1460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41559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238" y="1077084"/>
            <a:ext cx="8386761" cy="704091"/>
          </a:xfrm>
        </p:spPr>
        <p:txBody>
          <a:bodyPr anchor="t" anchorCtr="0"/>
          <a:lstStyle>
            <a:lvl1pPr>
              <a:lnSpc>
                <a:spcPts val="5200"/>
              </a:lnSpc>
              <a:defRPr/>
            </a:lvl1pPr>
          </a:lstStyle>
          <a:p>
            <a:r>
              <a:rPr lang="en-US" dirty="0"/>
              <a:t>Click to edit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239" y="2058159"/>
            <a:ext cx="1890712" cy="2732916"/>
          </a:xfrm>
        </p:spPr>
        <p:txBody>
          <a:bodyPr/>
          <a:lstStyle>
            <a:lvl2pPr marL="146050" indent="-1460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138EE81-FF1F-4BC2-80F9-B5C8A03EECE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509838" y="2058159"/>
            <a:ext cx="1890712" cy="2732916"/>
          </a:xfrm>
        </p:spPr>
        <p:txBody>
          <a:bodyPr/>
          <a:lstStyle>
            <a:lvl2pPr marL="146050" indent="-1460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7310302-AB62-4662-AB3C-BC038C56173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43437" y="2058159"/>
            <a:ext cx="1890712" cy="2732916"/>
          </a:xfrm>
        </p:spPr>
        <p:txBody>
          <a:bodyPr/>
          <a:lstStyle>
            <a:lvl2pPr marL="146050" indent="-1460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DED46E-B533-43DE-9328-D9D08B38DC8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77036" y="2058159"/>
            <a:ext cx="1890712" cy="2732916"/>
          </a:xfrm>
        </p:spPr>
        <p:txBody>
          <a:bodyPr/>
          <a:lstStyle>
            <a:lvl2pPr marL="146050" indent="-1460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24829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ld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239" y="1077084"/>
            <a:ext cx="3814762" cy="1361316"/>
          </a:xfrm>
        </p:spPr>
        <p:txBody>
          <a:bodyPr anchor="t" anchorCtr="0"/>
          <a:lstStyle>
            <a:lvl1pPr>
              <a:lnSpc>
                <a:spcPts val="5200"/>
              </a:lnSpc>
              <a:defRPr/>
            </a:lvl1pPr>
          </a:lstStyle>
          <a:p>
            <a:r>
              <a:rPr lang="en-US" dirty="0"/>
              <a:t>Click to edit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439" y="1093564"/>
            <a:ext cx="4119561" cy="3611786"/>
          </a:xfrm>
        </p:spPr>
        <p:txBody>
          <a:bodyPr/>
          <a:lstStyle>
            <a:lvl1pPr marL="209550" indent="-209550">
              <a:lnSpc>
                <a:spcPts val="22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700" b="0"/>
            </a:lvl1pPr>
            <a:lvl2pPr marL="146050" indent="-1460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4462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ld Cross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239" y="1077084"/>
            <a:ext cx="3814762" cy="1361316"/>
          </a:xfrm>
        </p:spPr>
        <p:txBody>
          <a:bodyPr anchor="t" anchorCtr="0"/>
          <a:lstStyle>
            <a:lvl1pPr>
              <a:lnSpc>
                <a:spcPts val="5200"/>
              </a:lnSpc>
              <a:defRPr/>
            </a:lvl1pPr>
          </a:lstStyle>
          <a:p>
            <a:r>
              <a:rPr lang="en-US" dirty="0"/>
              <a:t>Click to edit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439" y="1093564"/>
            <a:ext cx="4119561" cy="3611786"/>
          </a:xfrm>
        </p:spPr>
        <p:txBody>
          <a:bodyPr/>
          <a:lstStyle>
            <a:lvl1pPr marL="209550" indent="-209550">
              <a:lnSpc>
                <a:spcPts val="2200"/>
              </a:lnSpc>
              <a:spcAft>
                <a:spcPts val="600"/>
              </a:spcAft>
              <a:buFont typeface="Arial" panose="020B0604020202020204" pitchFamily="34" charset="0"/>
              <a:buChar char="+"/>
              <a:defRPr sz="1700" b="0"/>
            </a:lvl1pPr>
            <a:lvl2pPr marL="146050" indent="-1460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2187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Righth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238" y="1077084"/>
            <a:ext cx="4071935" cy="1361316"/>
          </a:xfrm>
        </p:spPr>
        <p:txBody>
          <a:bodyPr anchor="t" anchorCtr="0"/>
          <a:lstStyle>
            <a:lvl1pPr>
              <a:lnSpc>
                <a:spcPts val="5200"/>
              </a:lnSpc>
              <a:defRPr/>
            </a:lvl1pPr>
          </a:lstStyle>
          <a:p>
            <a:r>
              <a:rPr lang="en-US" dirty="0"/>
              <a:t>Click to edit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527" y="2972559"/>
            <a:ext cx="4057648" cy="1780416"/>
          </a:xfrm>
        </p:spPr>
        <p:txBody>
          <a:bodyPr/>
          <a:lstStyle>
            <a:lvl2pPr marL="146050" indent="-1460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130F07-E814-4F46-AA63-FF485C0AC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6237" y="2495550"/>
            <a:ext cx="4071937" cy="285750"/>
          </a:xfrm>
        </p:spPr>
        <p:txBody>
          <a:bodyPr/>
          <a:lstStyle>
            <a:lvl1pPr>
              <a:lnSpc>
                <a:spcPts val="2300"/>
              </a:lnSpc>
              <a:spcAft>
                <a:spcPts val="0"/>
              </a:spcAft>
              <a:defRPr sz="1700" b="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D83105-1877-4415-A93C-90FAEE64EE9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48200" y="1143000"/>
            <a:ext cx="4114800" cy="3609975"/>
          </a:xfrm>
          <a:solidFill>
            <a:srgbClr val="969696"/>
          </a:solidFill>
        </p:spPr>
        <p:txBody>
          <a:bodyPr tIns="147600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2688760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efth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1065" y="1077084"/>
            <a:ext cx="4071935" cy="1361316"/>
          </a:xfrm>
        </p:spPr>
        <p:txBody>
          <a:bodyPr anchor="t" anchorCtr="0"/>
          <a:lstStyle>
            <a:lvl1pPr>
              <a:lnSpc>
                <a:spcPts val="5200"/>
              </a:lnSpc>
              <a:defRPr/>
            </a:lvl1pPr>
          </a:lstStyle>
          <a:p>
            <a:r>
              <a:rPr lang="en-US" dirty="0"/>
              <a:t>Click to edit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5354" y="2972559"/>
            <a:ext cx="4057648" cy="1780416"/>
          </a:xfrm>
        </p:spPr>
        <p:txBody>
          <a:bodyPr/>
          <a:lstStyle>
            <a:lvl2pPr marL="146050" indent="-1460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130F07-E814-4F46-AA63-FF485C0AC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91064" y="2495550"/>
            <a:ext cx="4071937" cy="285750"/>
          </a:xfrm>
        </p:spPr>
        <p:txBody>
          <a:bodyPr/>
          <a:lstStyle>
            <a:lvl1pPr>
              <a:lnSpc>
                <a:spcPts val="2300"/>
              </a:lnSpc>
              <a:spcAft>
                <a:spcPts val="0"/>
              </a:spcAft>
              <a:defRPr sz="1700" b="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D83105-1877-4415-A93C-90FAEE64EE9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0998" y="1143000"/>
            <a:ext cx="4114800" cy="3609975"/>
          </a:xfrm>
          <a:solidFill>
            <a:srgbClr val="969696"/>
          </a:solidFill>
        </p:spPr>
        <p:txBody>
          <a:bodyPr tIns="147600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212011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itle Slide Opt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807E2E3-2F38-4CED-AC05-4272A29D3D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09950" y="0"/>
            <a:ext cx="3057523" cy="2205956"/>
          </a:xfrm>
          <a:solidFill>
            <a:schemeClr val="bg2">
              <a:lumMod val="75000"/>
            </a:schemeClr>
          </a:solidFill>
        </p:spPr>
        <p:txBody>
          <a:bodyPr tIns="68400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2049A610-3FA2-491C-AA49-07290138A18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67474" y="677206"/>
            <a:ext cx="2060142" cy="1224855"/>
          </a:xfrm>
          <a:solidFill>
            <a:schemeClr val="bg2">
              <a:lumMod val="85000"/>
            </a:schemeClr>
          </a:solidFill>
        </p:spPr>
        <p:txBody>
          <a:bodyPr tIns="288000"/>
          <a:lstStyle>
            <a:lvl1pPr algn="ctr">
              <a:defRPr/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9AF9D48D-255B-43A7-888F-77F56882BF1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58129" y="1902062"/>
            <a:ext cx="3285871" cy="2194880"/>
          </a:xfrm>
          <a:solidFill>
            <a:schemeClr val="bg2">
              <a:lumMod val="65000"/>
            </a:schemeClr>
          </a:solidFill>
        </p:spPr>
        <p:txBody>
          <a:bodyPr tIns="133200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8" y="2571750"/>
            <a:ext cx="3826800" cy="1787836"/>
          </a:xfrm>
        </p:spPr>
        <p:txBody>
          <a:bodyPr/>
          <a:lstStyle>
            <a:lvl1pPr algn="l"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6237" y="4486275"/>
            <a:ext cx="6321600" cy="447675"/>
          </a:xfrm>
        </p:spPr>
        <p:txBody>
          <a:bodyPr/>
          <a:lstStyle>
            <a:lvl1pPr marL="0" indent="0" algn="l">
              <a:buNone/>
              <a:defRPr sz="2050" b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8" name="Graphic 9">
            <a:extLst>
              <a:ext uri="{FF2B5EF4-FFF2-40B4-BE49-F238E27FC236}">
                <a16:creationId xmlns:a16="http://schemas.microsoft.com/office/drawing/2014/main" id="{6F924742-CBAD-4438-A7E2-FE85C3C5C6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991" y="352980"/>
            <a:ext cx="1168349" cy="44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917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Righth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238" y="1077084"/>
            <a:ext cx="4071935" cy="1361316"/>
          </a:xfrm>
        </p:spPr>
        <p:txBody>
          <a:bodyPr anchor="t" anchorCtr="0"/>
          <a:lstStyle>
            <a:lvl1pPr>
              <a:lnSpc>
                <a:spcPts val="5200"/>
              </a:lnSpc>
              <a:defRPr/>
            </a:lvl1pPr>
          </a:lstStyle>
          <a:p>
            <a:r>
              <a:rPr lang="en-US" dirty="0"/>
              <a:t>Click to edit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527" y="2972559"/>
            <a:ext cx="4057648" cy="1780416"/>
          </a:xfrm>
        </p:spPr>
        <p:txBody>
          <a:bodyPr/>
          <a:lstStyle>
            <a:lvl2pPr marL="146050" indent="-1460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130F07-E814-4F46-AA63-FF485C0AC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6237" y="2495550"/>
            <a:ext cx="4071937" cy="285750"/>
          </a:xfrm>
        </p:spPr>
        <p:txBody>
          <a:bodyPr/>
          <a:lstStyle>
            <a:lvl1pPr>
              <a:lnSpc>
                <a:spcPts val="2300"/>
              </a:lnSpc>
              <a:spcAft>
                <a:spcPts val="0"/>
              </a:spcAft>
              <a:defRPr sz="1700" b="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D83105-1877-4415-A93C-90FAEE64EE9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48200" y="1143000"/>
            <a:ext cx="4114800" cy="1724025"/>
          </a:xfrm>
          <a:solidFill>
            <a:srgbClr val="969696"/>
          </a:solidFill>
        </p:spPr>
        <p:txBody>
          <a:bodyPr tIns="46800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D2AB5DB5-64A5-4C24-AF6C-E42BD9E6536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48200" y="3028950"/>
            <a:ext cx="4114800" cy="1724025"/>
          </a:xfrm>
          <a:solidFill>
            <a:srgbClr val="969696"/>
          </a:solidFill>
        </p:spPr>
        <p:txBody>
          <a:bodyPr tIns="46800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260029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Lefth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1065" y="1077084"/>
            <a:ext cx="4071935" cy="1361316"/>
          </a:xfrm>
        </p:spPr>
        <p:txBody>
          <a:bodyPr anchor="t" anchorCtr="0"/>
          <a:lstStyle>
            <a:lvl1pPr>
              <a:lnSpc>
                <a:spcPts val="5200"/>
              </a:lnSpc>
              <a:defRPr/>
            </a:lvl1pPr>
          </a:lstStyle>
          <a:p>
            <a:r>
              <a:rPr lang="en-US" dirty="0"/>
              <a:t>Click to edit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5354" y="2972559"/>
            <a:ext cx="4057648" cy="1780416"/>
          </a:xfrm>
        </p:spPr>
        <p:txBody>
          <a:bodyPr/>
          <a:lstStyle>
            <a:lvl2pPr marL="146050" indent="-1460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130F07-E814-4F46-AA63-FF485C0AC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91064" y="2495550"/>
            <a:ext cx="4071937" cy="285750"/>
          </a:xfrm>
        </p:spPr>
        <p:txBody>
          <a:bodyPr/>
          <a:lstStyle>
            <a:lvl1pPr>
              <a:lnSpc>
                <a:spcPts val="2300"/>
              </a:lnSpc>
              <a:spcAft>
                <a:spcPts val="0"/>
              </a:spcAft>
              <a:defRPr sz="1700" b="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D83105-1877-4415-A93C-90FAEE64EE9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0998" y="1143000"/>
            <a:ext cx="4114800" cy="1724400"/>
          </a:xfrm>
          <a:solidFill>
            <a:srgbClr val="969696"/>
          </a:solidFill>
        </p:spPr>
        <p:txBody>
          <a:bodyPr tIns="46800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99F6E26F-81EE-4C88-9A8C-BD81D542E5A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0998" y="3028575"/>
            <a:ext cx="4114800" cy="1724400"/>
          </a:xfrm>
          <a:solidFill>
            <a:srgbClr val="969696"/>
          </a:solidFill>
        </p:spPr>
        <p:txBody>
          <a:bodyPr tIns="46800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2362655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hree Righth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238" y="1077084"/>
            <a:ext cx="4071935" cy="1361316"/>
          </a:xfrm>
        </p:spPr>
        <p:txBody>
          <a:bodyPr anchor="t" anchorCtr="0"/>
          <a:lstStyle>
            <a:lvl1pPr>
              <a:lnSpc>
                <a:spcPts val="5200"/>
              </a:lnSpc>
              <a:defRPr/>
            </a:lvl1pPr>
          </a:lstStyle>
          <a:p>
            <a:r>
              <a:rPr lang="en-US" dirty="0"/>
              <a:t>Click to edit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527" y="2972559"/>
            <a:ext cx="4057648" cy="1780416"/>
          </a:xfrm>
        </p:spPr>
        <p:txBody>
          <a:bodyPr/>
          <a:lstStyle>
            <a:lvl2pPr marL="146050" indent="-1460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130F07-E814-4F46-AA63-FF485C0AC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6237" y="2495550"/>
            <a:ext cx="4071937" cy="285750"/>
          </a:xfrm>
        </p:spPr>
        <p:txBody>
          <a:bodyPr/>
          <a:lstStyle>
            <a:lvl1pPr>
              <a:lnSpc>
                <a:spcPts val="2300"/>
              </a:lnSpc>
              <a:spcAft>
                <a:spcPts val="0"/>
              </a:spcAft>
              <a:defRPr sz="1700" b="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D83105-1877-4415-A93C-90FAEE64EE9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48200" y="1143000"/>
            <a:ext cx="4114800" cy="1724025"/>
          </a:xfrm>
          <a:solidFill>
            <a:srgbClr val="969696"/>
          </a:solidFill>
        </p:spPr>
        <p:txBody>
          <a:bodyPr tIns="46800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D2AB5DB5-64A5-4C24-AF6C-E42BD9E6536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48200" y="3028950"/>
            <a:ext cx="1990725" cy="1724025"/>
          </a:xfrm>
          <a:solidFill>
            <a:srgbClr val="969696"/>
          </a:solidFill>
        </p:spPr>
        <p:txBody>
          <a:bodyPr tIns="46800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EF644C3B-0D8B-4CAA-B14D-F88D0640339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72275" y="3028950"/>
            <a:ext cx="1990725" cy="1724025"/>
          </a:xfrm>
          <a:solidFill>
            <a:srgbClr val="969696"/>
          </a:solidFill>
        </p:spPr>
        <p:txBody>
          <a:bodyPr tIns="46800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3851568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Lefth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1065" y="1077084"/>
            <a:ext cx="4071935" cy="1361316"/>
          </a:xfrm>
        </p:spPr>
        <p:txBody>
          <a:bodyPr anchor="t" anchorCtr="0"/>
          <a:lstStyle>
            <a:lvl1pPr>
              <a:lnSpc>
                <a:spcPts val="5200"/>
              </a:lnSpc>
              <a:defRPr/>
            </a:lvl1pPr>
          </a:lstStyle>
          <a:p>
            <a:r>
              <a:rPr lang="en-US" dirty="0"/>
              <a:t>Click to edit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5354" y="2972559"/>
            <a:ext cx="4057648" cy="1780416"/>
          </a:xfrm>
        </p:spPr>
        <p:txBody>
          <a:bodyPr/>
          <a:lstStyle>
            <a:lvl2pPr marL="146050" indent="-1460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130F07-E814-4F46-AA63-FF485C0AC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91064" y="2495550"/>
            <a:ext cx="4071937" cy="285750"/>
          </a:xfrm>
        </p:spPr>
        <p:txBody>
          <a:bodyPr/>
          <a:lstStyle>
            <a:lvl1pPr>
              <a:lnSpc>
                <a:spcPts val="2300"/>
              </a:lnSpc>
              <a:spcAft>
                <a:spcPts val="0"/>
              </a:spcAft>
              <a:defRPr sz="1700" b="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D83105-1877-4415-A93C-90FAEE64EE9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0998" y="1143000"/>
            <a:ext cx="4114800" cy="1724400"/>
          </a:xfrm>
          <a:solidFill>
            <a:srgbClr val="969696"/>
          </a:solidFill>
        </p:spPr>
        <p:txBody>
          <a:bodyPr tIns="46800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99F6E26F-81EE-4C88-9A8C-BD81D542E5A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0998" y="3028575"/>
            <a:ext cx="1990800" cy="1724400"/>
          </a:xfrm>
          <a:solidFill>
            <a:srgbClr val="969696"/>
          </a:solidFill>
        </p:spPr>
        <p:txBody>
          <a:bodyPr tIns="46800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2361E139-F07F-457D-848B-E3A43B444B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04998" y="3028575"/>
            <a:ext cx="1990800" cy="1724400"/>
          </a:xfrm>
          <a:solidFill>
            <a:srgbClr val="969696"/>
          </a:solidFill>
        </p:spPr>
        <p:txBody>
          <a:bodyPr tIns="46800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2501951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Righth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238" y="1077084"/>
            <a:ext cx="4071935" cy="1361316"/>
          </a:xfrm>
        </p:spPr>
        <p:txBody>
          <a:bodyPr anchor="t" anchorCtr="0"/>
          <a:lstStyle>
            <a:lvl1pPr>
              <a:lnSpc>
                <a:spcPts val="5200"/>
              </a:lnSpc>
              <a:defRPr/>
            </a:lvl1pPr>
          </a:lstStyle>
          <a:p>
            <a:r>
              <a:rPr lang="en-US" dirty="0"/>
              <a:t>Click to edit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527" y="2972559"/>
            <a:ext cx="4057648" cy="1780416"/>
          </a:xfrm>
        </p:spPr>
        <p:txBody>
          <a:bodyPr/>
          <a:lstStyle>
            <a:lvl2pPr marL="146050" indent="-1460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130F07-E814-4F46-AA63-FF485C0AC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6237" y="2495550"/>
            <a:ext cx="4071937" cy="285750"/>
          </a:xfrm>
        </p:spPr>
        <p:txBody>
          <a:bodyPr/>
          <a:lstStyle>
            <a:lvl1pPr>
              <a:lnSpc>
                <a:spcPts val="2300"/>
              </a:lnSpc>
              <a:spcAft>
                <a:spcPts val="0"/>
              </a:spcAft>
              <a:defRPr sz="1700" b="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D83105-1877-4415-A93C-90FAEE64EE9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48200" y="1143000"/>
            <a:ext cx="1990800" cy="1724025"/>
          </a:xfrm>
          <a:solidFill>
            <a:srgbClr val="969696"/>
          </a:solidFill>
        </p:spPr>
        <p:txBody>
          <a:bodyPr tIns="46800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D2AB5DB5-64A5-4C24-AF6C-E42BD9E6536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48200" y="3028950"/>
            <a:ext cx="1990725" cy="1724025"/>
          </a:xfrm>
          <a:solidFill>
            <a:srgbClr val="969696"/>
          </a:solidFill>
        </p:spPr>
        <p:txBody>
          <a:bodyPr tIns="46800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EF644C3B-0D8B-4CAA-B14D-F88D0640339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72275" y="3028950"/>
            <a:ext cx="1990725" cy="1724025"/>
          </a:xfrm>
          <a:solidFill>
            <a:srgbClr val="969696"/>
          </a:solidFill>
        </p:spPr>
        <p:txBody>
          <a:bodyPr tIns="46800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4A968078-90C3-4F10-88E2-036581D4F0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72200" y="1143000"/>
            <a:ext cx="1990800" cy="1724025"/>
          </a:xfrm>
          <a:solidFill>
            <a:srgbClr val="969696"/>
          </a:solidFill>
        </p:spPr>
        <p:txBody>
          <a:bodyPr tIns="46800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3897635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Lefth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1065" y="1077084"/>
            <a:ext cx="4071935" cy="1361316"/>
          </a:xfrm>
        </p:spPr>
        <p:txBody>
          <a:bodyPr anchor="t" anchorCtr="0"/>
          <a:lstStyle>
            <a:lvl1pPr>
              <a:lnSpc>
                <a:spcPts val="5200"/>
              </a:lnSpc>
              <a:defRPr/>
            </a:lvl1pPr>
          </a:lstStyle>
          <a:p>
            <a:r>
              <a:rPr lang="en-US" dirty="0"/>
              <a:t>Click to edit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5354" y="2972559"/>
            <a:ext cx="4057648" cy="1780416"/>
          </a:xfrm>
        </p:spPr>
        <p:txBody>
          <a:bodyPr/>
          <a:lstStyle>
            <a:lvl2pPr marL="146050" indent="-1460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130F07-E814-4F46-AA63-FF485C0AC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91064" y="2495550"/>
            <a:ext cx="4071937" cy="285750"/>
          </a:xfrm>
        </p:spPr>
        <p:txBody>
          <a:bodyPr/>
          <a:lstStyle>
            <a:lvl1pPr>
              <a:lnSpc>
                <a:spcPts val="2300"/>
              </a:lnSpc>
              <a:spcAft>
                <a:spcPts val="0"/>
              </a:spcAft>
              <a:defRPr sz="1700" b="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D83105-1877-4415-A93C-90FAEE64EE9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0998" y="1143000"/>
            <a:ext cx="1990800" cy="1724400"/>
          </a:xfrm>
          <a:solidFill>
            <a:srgbClr val="969696"/>
          </a:solidFill>
        </p:spPr>
        <p:txBody>
          <a:bodyPr tIns="46800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99F6E26F-81EE-4C88-9A8C-BD81D542E5A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0998" y="3028575"/>
            <a:ext cx="1990800" cy="1724400"/>
          </a:xfrm>
          <a:solidFill>
            <a:srgbClr val="969696"/>
          </a:solidFill>
        </p:spPr>
        <p:txBody>
          <a:bodyPr tIns="46800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2361E139-F07F-457D-848B-E3A43B444B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04998" y="3028575"/>
            <a:ext cx="1990800" cy="1724400"/>
          </a:xfrm>
          <a:solidFill>
            <a:srgbClr val="969696"/>
          </a:solidFill>
        </p:spPr>
        <p:txBody>
          <a:bodyPr tIns="46800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852EDD71-E8D8-47F7-A9C0-AF583F01568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04998" y="1143000"/>
            <a:ext cx="1990800" cy="1724400"/>
          </a:xfrm>
          <a:solidFill>
            <a:srgbClr val="969696"/>
          </a:solidFill>
        </p:spPr>
        <p:txBody>
          <a:bodyPr tIns="46800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15928101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Thanks Opt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3CDA5C3E-020F-4209-BF2C-3FE9F2AE1D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solidFill>
            <a:srgbClr val="969696"/>
          </a:solidFill>
        </p:spPr>
        <p:txBody>
          <a:bodyPr tIns="216000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8" y="3099747"/>
            <a:ext cx="2826000" cy="1787836"/>
          </a:xfrm>
        </p:spPr>
        <p:txBody>
          <a:bodyPr/>
          <a:lstStyle>
            <a:lvl1pPr algn="l">
              <a:lnSpc>
                <a:spcPts val="39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43562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Thanks Opt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D0E0E982-3597-4DAF-9274-6F7A5780E72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solidFill>
            <a:srgbClr val="969696"/>
          </a:solidFill>
        </p:spPr>
        <p:txBody>
          <a:bodyPr tIns="216000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8" y="3099747"/>
            <a:ext cx="2826000" cy="1787836"/>
          </a:xfrm>
        </p:spPr>
        <p:txBody>
          <a:bodyPr/>
          <a:lstStyle>
            <a:lvl1pPr algn="l">
              <a:lnSpc>
                <a:spcPts val="39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1AAE9DA0-3845-40CB-AFCB-3A2637A17C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18" y="1672821"/>
            <a:ext cx="524792" cy="523649"/>
          </a:xfrm>
          <a:prstGeom prst="rect">
            <a:avLst/>
          </a:prstGeom>
        </p:spPr>
      </p:pic>
      <p:pic>
        <p:nvPicPr>
          <p:cNvPr id="8" name="Picture 7" descr="Logo&#10;&#10;Description automatically generated with low confidence">
            <a:extLst>
              <a:ext uri="{FF2B5EF4-FFF2-40B4-BE49-F238E27FC236}">
                <a16:creationId xmlns:a16="http://schemas.microsoft.com/office/drawing/2014/main" id="{1927D881-24E3-42D9-BEE5-241F1A3B63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922" y="0"/>
            <a:ext cx="524792" cy="523649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low confidence">
            <a:extLst>
              <a:ext uri="{FF2B5EF4-FFF2-40B4-BE49-F238E27FC236}">
                <a16:creationId xmlns:a16="http://schemas.microsoft.com/office/drawing/2014/main" id="{A8C033C0-7C7A-4356-BC9D-52856E7677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208" y="499723"/>
            <a:ext cx="524792" cy="523649"/>
          </a:xfrm>
          <a:prstGeom prst="rect">
            <a:avLst/>
          </a:prstGeom>
        </p:spPr>
      </p:pic>
      <p:pic>
        <p:nvPicPr>
          <p:cNvPr id="12" name="Picture 11" descr="Logo&#10;&#10;Description automatically generated with low confidence">
            <a:extLst>
              <a:ext uri="{FF2B5EF4-FFF2-40B4-BE49-F238E27FC236}">
                <a16:creationId xmlns:a16="http://schemas.microsoft.com/office/drawing/2014/main" id="{6CDAE553-821D-4009-A5F6-0FD26FE594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16" y="998993"/>
            <a:ext cx="524792" cy="523649"/>
          </a:xfrm>
          <a:prstGeom prst="rect">
            <a:avLst/>
          </a:prstGeom>
        </p:spPr>
      </p:pic>
      <p:pic>
        <p:nvPicPr>
          <p:cNvPr id="13" name="Picture 12" descr="Logo&#10;&#10;Description automatically generated with low confidence">
            <a:extLst>
              <a:ext uri="{FF2B5EF4-FFF2-40B4-BE49-F238E27FC236}">
                <a16:creationId xmlns:a16="http://schemas.microsoft.com/office/drawing/2014/main" id="{BA2F830D-DF0B-45B2-AE27-E7D5AA43F5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6" y="1149172"/>
            <a:ext cx="524792" cy="523649"/>
          </a:xfrm>
          <a:prstGeom prst="rect">
            <a:avLst/>
          </a:prstGeom>
        </p:spPr>
      </p:pic>
      <p:pic>
        <p:nvPicPr>
          <p:cNvPr id="14" name="Picture 13" descr="Logo&#10;&#10;Description automatically generated with low confidence">
            <a:extLst>
              <a:ext uri="{FF2B5EF4-FFF2-40B4-BE49-F238E27FC236}">
                <a16:creationId xmlns:a16="http://schemas.microsoft.com/office/drawing/2014/main" id="{60D33954-39D4-45D4-9A4E-AFACA1CF06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541" y="3732503"/>
            <a:ext cx="524792" cy="523649"/>
          </a:xfrm>
          <a:prstGeom prst="rect">
            <a:avLst/>
          </a:prstGeom>
        </p:spPr>
      </p:pic>
      <p:pic>
        <p:nvPicPr>
          <p:cNvPr id="15" name="Picture 14" descr="Logo&#10;&#10;Description automatically generated with low confidence">
            <a:extLst>
              <a:ext uri="{FF2B5EF4-FFF2-40B4-BE49-F238E27FC236}">
                <a16:creationId xmlns:a16="http://schemas.microsoft.com/office/drawing/2014/main" id="{15E2B35D-F91A-44D1-AD2B-9DDB1A5546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074" y="4244571"/>
            <a:ext cx="524792" cy="523649"/>
          </a:xfrm>
          <a:prstGeom prst="rect">
            <a:avLst/>
          </a:prstGeom>
        </p:spPr>
      </p:pic>
      <p:pic>
        <p:nvPicPr>
          <p:cNvPr id="16" name="Picture 15" descr="Logo&#10;&#10;Description automatically generated with low confidence">
            <a:extLst>
              <a:ext uri="{FF2B5EF4-FFF2-40B4-BE49-F238E27FC236}">
                <a16:creationId xmlns:a16="http://schemas.microsoft.com/office/drawing/2014/main" id="{CEAF0C97-1B75-4BB7-A611-B5F5ED063F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208" y="3465668"/>
            <a:ext cx="524792" cy="523649"/>
          </a:xfrm>
          <a:prstGeom prst="rect">
            <a:avLst/>
          </a:prstGeom>
        </p:spPr>
      </p:pic>
      <p:pic>
        <p:nvPicPr>
          <p:cNvPr id="17" name="Picture 16" descr="Logo&#10;&#10;Description automatically generated with low confidence">
            <a:extLst>
              <a:ext uri="{FF2B5EF4-FFF2-40B4-BE49-F238E27FC236}">
                <a16:creationId xmlns:a16="http://schemas.microsoft.com/office/drawing/2014/main" id="{38FEBC7C-12A6-4F16-8C7F-EA4C5554F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6" y="2890302"/>
            <a:ext cx="524792" cy="523649"/>
          </a:xfrm>
          <a:prstGeom prst="rect">
            <a:avLst/>
          </a:prstGeom>
        </p:spPr>
      </p:pic>
      <p:pic>
        <p:nvPicPr>
          <p:cNvPr id="18" name="Picture 17" descr="Logo&#10;&#10;Description automatically generated with low confidence">
            <a:extLst>
              <a:ext uri="{FF2B5EF4-FFF2-40B4-BE49-F238E27FC236}">
                <a16:creationId xmlns:a16="http://schemas.microsoft.com/office/drawing/2014/main" id="{1EEB9666-2DE4-4D47-BD60-C05F2F393D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18" y="2366653"/>
            <a:ext cx="524792" cy="523649"/>
          </a:xfrm>
          <a:prstGeom prst="rect">
            <a:avLst/>
          </a:prstGeom>
        </p:spPr>
      </p:pic>
      <p:pic>
        <p:nvPicPr>
          <p:cNvPr id="19" name="Picture 18" descr="Logo&#10;&#10;Description automatically generated with low confidence">
            <a:extLst>
              <a:ext uri="{FF2B5EF4-FFF2-40B4-BE49-F238E27FC236}">
                <a16:creationId xmlns:a16="http://schemas.microsoft.com/office/drawing/2014/main" id="{FAF193B3-D2F9-4F7A-A7C0-31328B6B50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50" y="2369850"/>
            <a:ext cx="524792" cy="523649"/>
          </a:xfrm>
          <a:prstGeom prst="rect">
            <a:avLst/>
          </a:prstGeom>
        </p:spPr>
      </p:pic>
      <p:pic>
        <p:nvPicPr>
          <p:cNvPr id="20" name="Picture 19" descr="Logo&#10;&#10;Description automatically generated with low confidence">
            <a:extLst>
              <a:ext uri="{FF2B5EF4-FFF2-40B4-BE49-F238E27FC236}">
                <a16:creationId xmlns:a16="http://schemas.microsoft.com/office/drawing/2014/main" id="{BD6ABF8F-0C27-4FEF-91AA-9A666237E2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16" y="2021912"/>
            <a:ext cx="524792" cy="523649"/>
          </a:xfrm>
          <a:prstGeom prst="rect">
            <a:avLst/>
          </a:prstGeom>
        </p:spPr>
      </p:pic>
      <p:pic>
        <p:nvPicPr>
          <p:cNvPr id="21" name="Picture 20" descr="Logo&#10;&#10;Description automatically generated with low confidence">
            <a:extLst>
              <a:ext uri="{FF2B5EF4-FFF2-40B4-BE49-F238E27FC236}">
                <a16:creationId xmlns:a16="http://schemas.microsoft.com/office/drawing/2014/main" id="{8BE2296B-76BF-49D7-845A-B817DAF1C5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6" y="2021912"/>
            <a:ext cx="524792" cy="523649"/>
          </a:xfrm>
          <a:prstGeom prst="rect">
            <a:avLst/>
          </a:prstGeom>
        </p:spPr>
      </p:pic>
      <p:pic>
        <p:nvPicPr>
          <p:cNvPr id="22" name="Picture 21" descr="Logo&#10;&#10;Description automatically generated with low confidence">
            <a:extLst>
              <a:ext uri="{FF2B5EF4-FFF2-40B4-BE49-F238E27FC236}">
                <a16:creationId xmlns:a16="http://schemas.microsoft.com/office/drawing/2014/main" id="{D1FA6EA7-9DF4-4F9D-8D9F-ECCFBF0BB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50" y="1672821"/>
            <a:ext cx="524792" cy="52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644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hanks Opt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8" y="3099747"/>
            <a:ext cx="2826000" cy="1787836"/>
          </a:xfrm>
        </p:spPr>
        <p:txBody>
          <a:bodyPr/>
          <a:lstStyle>
            <a:lvl1pPr algn="l">
              <a:lnSpc>
                <a:spcPts val="39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4" name="Graphic 9">
            <a:extLst>
              <a:ext uri="{FF2B5EF4-FFF2-40B4-BE49-F238E27FC236}">
                <a16:creationId xmlns:a16="http://schemas.microsoft.com/office/drawing/2014/main" id="{D0A630C7-1E15-4A4A-8124-6479D1CDA7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991" y="352980"/>
            <a:ext cx="1168349" cy="44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944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hanks Opt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8" y="3099747"/>
            <a:ext cx="2826000" cy="1787836"/>
          </a:xfrm>
        </p:spPr>
        <p:txBody>
          <a:bodyPr/>
          <a:lstStyle>
            <a:lvl1pPr algn="l">
              <a:lnSpc>
                <a:spcPts val="39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1AAE9DA0-3845-40CB-AFCB-3A2637A17C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18" y="1672821"/>
            <a:ext cx="524792" cy="523649"/>
          </a:xfrm>
          <a:prstGeom prst="rect">
            <a:avLst/>
          </a:prstGeom>
        </p:spPr>
      </p:pic>
      <p:pic>
        <p:nvPicPr>
          <p:cNvPr id="8" name="Picture 7" descr="Logo&#10;&#10;Description automatically generated with low confidence">
            <a:extLst>
              <a:ext uri="{FF2B5EF4-FFF2-40B4-BE49-F238E27FC236}">
                <a16:creationId xmlns:a16="http://schemas.microsoft.com/office/drawing/2014/main" id="{1927D881-24E3-42D9-BEE5-241F1A3B63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922" y="0"/>
            <a:ext cx="524792" cy="523649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low confidence">
            <a:extLst>
              <a:ext uri="{FF2B5EF4-FFF2-40B4-BE49-F238E27FC236}">
                <a16:creationId xmlns:a16="http://schemas.microsoft.com/office/drawing/2014/main" id="{A8C033C0-7C7A-4356-BC9D-52856E7677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208" y="499723"/>
            <a:ext cx="524792" cy="523649"/>
          </a:xfrm>
          <a:prstGeom prst="rect">
            <a:avLst/>
          </a:prstGeom>
        </p:spPr>
      </p:pic>
      <p:pic>
        <p:nvPicPr>
          <p:cNvPr id="12" name="Picture 11" descr="Logo&#10;&#10;Description automatically generated with low confidence">
            <a:extLst>
              <a:ext uri="{FF2B5EF4-FFF2-40B4-BE49-F238E27FC236}">
                <a16:creationId xmlns:a16="http://schemas.microsoft.com/office/drawing/2014/main" id="{6CDAE553-821D-4009-A5F6-0FD26FE594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16" y="998993"/>
            <a:ext cx="524792" cy="523649"/>
          </a:xfrm>
          <a:prstGeom prst="rect">
            <a:avLst/>
          </a:prstGeom>
        </p:spPr>
      </p:pic>
      <p:pic>
        <p:nvPicPr>
          <p:cNvPr id="13" name="Picture 12" descr="Logo&#10;&#10;Description automatically generated with low confidence">
            <a:extLst>
              <a:ext uri="{FF2B5EF4-FFF2-40B4-BE49-F238E27FC236}">
                <a16:creationId xmlns:a16="http://schemas.microsoft.com/office/drawing/2014/main" id="{BA2F830D-DF0B-45B2-AE27-E7D5AA43F5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6" y="1149172"/>
            <a:ext cx="524792" cy="523649"/>
          </a:xfrm>
          <a:prstGeom prst="rect">
            <a:avLst/>
          </a:prstGeom>
        </p:spPr>
      </p:pic>
      <p:pic>
        <p:nvPicPr>
          <p:cNvPr id="14" name="Picture 13" descr="Logo&#10;&#10;Description automatically generated with low confidence">
            <a:extLst>
              <a:ext uri="{FF2B5EF4-FFF2-40B4-BE49-F238E27FC236}">
                <a16:creationId xmlns:a16="http://schemas.microsoft.com/office/drawing/2014/main" id="{60D33954-39D4-45D4-9A4E-AFACA1CF06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541" y="3732503"/>
            <a:ext cx="524792" cy="523649"/>
          </a:xfrm>
          <a:prstGeom prst="rect">
            <a:avLst/>
          </a:prstGeom>
        </p:spPr>
      </p:pic>
      <p:pic>
        <p:nvPicPr>
          <p:cNvPr id="15" name="Picture 14" descr="Logo&#10;&#10;Description automatically generated with low confidence">
            <a:extLst>
              <a:ext uri="{FF2B5EF4-FFF2-40B4-BE49-F238E27FC236}">
                <a16:creationId xmlns:a16="http://schemas.microsoft.com/office/drawing/2014/main" id="{15E2B35D-F91A-44D1-AD2B-9DDB1A5546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074" y="4244571"/>
            <a:ext cx="524792" cy="523649"/>
          </a:xfrm>
          <a:prstGeom prst="rect">
            <a:avLst/>
          </a:prstGeom>
        </p:spPr>
      </p:pic>
      <p:pic>
        <p:nvPicPr>
          <p:cNvPr id="16" name="Picture 15" descr="Logo&#10;&#10;Description automatically generated with low confidence">
            <a:extLst>
              <a:ext uri="{FF2B5EF4-FFF2-40B4-BE49-F238E27FC236}">
                <a16:creationId xmlns:a16="http://schemas.microsoft.com/office/drawing/2014/main" id="{CEAF0C97-1B75-4BB7-A611-B5F5ED063F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208" y="3465668"/>
            <a:ext cx="524792" cy="523649"/>
          </a:xfrm>
          <a:prstGeom prst="rect">
            <a:avLst/>
          </a:prstGeom>
        </p:spPr>
      </p:pic>
      <p:pic>
        <p:nvPicPr>
          <p:cNvPr id="17" name="Picture 16" descr="Logo&#10;&#10;Description automatically generated with low confidence">
            <a:extLst>
              <a:ext uri="{FF2B5EF4-FFF2-40B4-BE49-F238E27FC236}">
                <a16:creationId xmlns:a16="http://schemas.microsoft.com/office/drawing/2014/main" id="{38FEBC7C-12A6-4F16-8C7F-EA4C5554F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6" y="2890302"/>
            <a:ext cx="524792" cy="523649"/>
          </a:xfrm>
          <a:prstGeom prst="rect">
            <a:avLst/>
          </a:prstGeom>
        </p:spPr>
      </p:pic>
      <p:pic>
        <p:nvPicPr>
          <p:cNvPr id="18" name="Picture 17" descr="Logo&#10;&#10;Description automatically generated with low confidence">
            <a:extLst>
              <a:ext uri="{FF2B5EF4-FFF2-40B4-BE49-F238E27FC236}">
                <a16:creationId xmlns:a16="http://schemas.microsoft.com/office/drawing/2014/main" id="{1EEB9666-2DE4-4D47-BD60-C05F2F393D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18" y="2366653"/>
            <a:ext cx="524792" cy="523649"/>
          </a:xfrm>
          <a:prstGeom prst="rect">
            <a:avLst/>
          </a:prstGeom>
        </p:spPr>
      </p:pic>
      <p:pic>
        <p:nvPicPr>
          <p:cNvPr id="19" name="Picture 18" descr="Logo&#10;&#10;Description automatically generated with low confidence">
            <a:extLst>
              <a:ext uri="{FF2B5EF4-FFF2-40B4-BE49-F238E27FC236}">
                <a16:creationId xmlns:a16="http://schemas.microsoft.com/office/drawing/2014/main" id="{FAF193B3-D2F9-4F7A-A7C0-31328B6B50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50" y="2369850"/>
            <a:ext cx="524792" cy="523649"/>
          </a:xfrm>
          <a:prstGeom prst="rect">
            <a:avLst/>
          </a:prstGeom>
        </p:spPr>
      </p:pic>
      <p:pic>
        <p:nvPicPr>
          <p:cNvPr id="20" name="Picture 19" descr="Logo&#10;&#10;Description automatically generated with low confidence">
            <a:extLst>
              <a:ext uri="{FF2B5EF4-FFF2-40B4-BE49-F238E27FC236}">
                <a16:creationId xmlns:a16="http://schemas.microsoft.com/office/drawing/2014/main" id="{BD6ABF8F-0C27-4FEF-91AA-9A666237E2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16" y="2021912"/>
            <a:ext cx="524792" cy="523649"/>
          </a:xfrm>
          <a:prstGeom prst="rect">
            <a:avLst/>
          </a:prstGeom>
        </p:spPr>
      </p:pic>
      <p:pic>
        <p:nvPicPr>
          <p:cNvPr id="21" name="Picture 20" descr="Logo&#10;&#10;Description automatically generated with low confidence">
            <a:extLst>
              <a:ext uri="{FF2B5EF4-FFF2-40B4-BE49-F238E27FC236}">
                <a16:creationId xmlns:a16="http://schemas.microsoft.com/office/drawing/2014/main" id="{8BE2296B-76BF-49D7-845A-B817DAF1C5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6" y="2021912"/>
            <a:ext cx="524792" cy="523649"/>
          </a:xfrm>
          <a:prstGeom prst="rect">
            <a:avLst/>
          </a:prstGeom>
        </p:spPr>
      </p:pic>
      <p:pic>
        <p:nvPicPr>
          <p:cNvPr id="22" name="Picture 21" descr="Logo&#10;&#10;Description automatically generated with low confidence">
            <a:extLst>
              <a:ext uri="{FF2B5EF4-FFF2-40B4-BE49-F238E27FC236}">
                <a16:creationId xmlns:a16="http://schemas.microsoft.com/office/drawing/2014/main" id="{D1FA6EA7-9DF4-4F9D-8D9F-ECCFBF0BB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50" y="1672821"/>
            <a:ext cx="524792" cy="523649"/>
          </a:xfrm>
          <a:prstGeom prst="rect">
            <a:avLst/>
          </a:prstGeom>
        </p:spPr>
      </p:pic>
      <p:pic>
        <p:nvPicPr>
          <p:cNvPr id="23" name="Graphic 9">
            <a:extLst>
              <a:ext uri="{FF2B5EF4-FFF2-40B4-BE49-F238E27FC236}">
                <a16:creationId xmlns:a16="http://schemas.microsoft.com/office/drawing/2014/main" id="{7EED2EAD-5FFD-4ABA-811C-C6CAC1ABD6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991" y="352980"/>
            <a:ext cx="1168349" cy="44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00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itle Slide Opt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8" y="2571750"/>
            <a:ext cx="3826800" cy="1787836"/>
          </a:xfrm>
        </p:spPr>
        <p:txBody>
          <a:bodyPr/>
          <a:lstStyle>
            <a:lvl1pPr algn="l">
              <a:lnSpc>
                <a:spcPts val="63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6237" y="4486275"/>
            <a:ext cx="6321600" cy="447675"/>
          </a:xfrm>
        </p:spPr>
        <p:txBody>
          <a:bodyPr/>
          <a:lstStyle>
            <a:lvl1pPr marL="0" indent="0" algn="l">
              <a:buNone/>
              <a:defRPr sz="2050" b="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81015A5-DD6D-478F-9BCE-B5BD404E2FC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09950" y="0"/>
            <a:ext cx="3057523" cy="2205956"/>
          </a:xfrm>
          <a:solidFill>
            <a:schemeClr val="bg2">
              <a:lumMod val="75000"/>
            </a:schemeClr>
          </a:solidFill>
        </p:spPr>
        <p:txBody>
          <a:bodyPr tIns="68400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C1B9494E-035D-4FAC-B00F-EBD142BD4EF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67474" y="677206"/>
            <a:ext cx="2060142" cy="1224855"/>
          </a:xfrm>
          <a:solidFill>
            <a:schemeClr val="bg2">
              <a:lumMod val="85000"/>
            </a:schemeClr>
          </a:solidFill>
        </p:spPr>
        <p:txBody>
          <a:bodyPr tIns="288000"/>
          <a:lstStyle>
            <a:lvl1pPr algn="ctr">
              <a:defRPr/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0EAE5D80-39D5-4C1D-9CC5-482355D5C16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58129" y="1902062"/>
            <a:ext cx="3285871" cy="2194880"/>
          </a:xfrm>
          <a:solidFill>
            <a:schemeClr val="bg2">
              <a:lumMod val="65000"/>
            </a:schemeClr>
          </a:solidFill>
        </p:spPr>
        <p:txBody>
          <a:bodyPr tIns="133200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image here</a:t>
            </a:r>
          </a:p>
        </p:txBody>
      </p:sp>
      <p:pic>
        <p:nvPicPr>
          <p:cNvPr id="9" name="Graphic 9">
            <a:extLst>
              <a:ext uri="{FF2B5EF4-FFF2-40B4-BE49-F238E27FC236}">
                <a16:creationId xmlns:a16="http://schemas.microsoft.com/office/drawing/2014/main" id="{A562861E-05FD-4DEC-9507-F788421106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991" y="353266"/>
            <a:ext cx="1168349" cy="44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506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77435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440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lack Title Slide Opt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8" y="2571750"/>
            <a:ext cx="3826800" cy="1787836"/>
          </a:xfrm>
        </p:spPr>
        <p:txBody>
          <a:bodyPr/>
          <a:lstStyle>
            <a:lvl1pPr algn="l"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6237" y="4486275"/>
            <a:ext cx="7772399" cy="447675"/>
          </a:xfrm>
        </p:spPr>
        <p:txBody>
          <a:bodyPr/>
          <a:lstStyle>
            <a:lvl1pPr marL="0" indent="0" algn="l">
              <a:buNone/>
              <a:defRPr sz="2050" b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5" name="Graphic 9">
            <a:extLst>
              <a:ext uri="{FF2B5EF4-FFF2-40B4-BE49-F238E27FC236}">
                <a16:creationId xmlns:a16="http://schemas.microsoft.com/office/drawing/2014/main" id="{C36E94F3-2AF7-4C71-B0DC-37B1607A9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991" y="352980"/>
            <a:ext cx="1168349" cy="44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lack Title Slide Opt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8" y="2571750"/>
            <a:ext cx="3826800" cy="1787836"/>
          </a:xfrm>
        </p:spPr>
        <p:txBody>
          <a:bodyPr/>
          <a:lstStyle>
            <a:lvl1pPr algn="l"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6238" y="4486275"/>
            <a:ext cx="6321476" cy="447675"/>
          </a:xfrm>
        </p:spPr>
        <p:txBody>
          <a:bodyPr/>
          <a:lstStyle>
            <a:lvl1pPr marL="0" indent="0" algn="l">
              <a:buNone/>
              <a:defRPr sz="2050" b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3B93F6C8-E3D1-45E7-AEF0-D773C0D92F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18" y="1672821"/>
            <a:ext cx="524792" cy="523649"/>
          </a:xfrm>
          <a:prstGeom prst="rect">
            <a:avLst/>
          </a:prstGeom>
        </p:spPr>
      </p:pic>
      <p:pic>
        <p:nvPicPr>
          <p:cNvPr id="9" name="Picture 8" descr="Logo&#10;&#10;Description automatically generated with low confidence">
            <a:extLst>
              <a:ext uri="{FF2B5EF4-FFF2-40B4-BE49-F238E27FC236}">
                <a16:creationId xmlns:a16="http://schemas.microsoft.com/office/drawing/2014/main" id="{201007D3-B127-4777-8574-49F634535B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922" y="0"/>
            <a:ext cx="524792" cy="523649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low confidence">
            <a:extLst>
              <a:ext uri="{FF2B5EF4-FFF2-40B4-BE49-F238E27FC236}">
                <a16:creationId xmlns:a16="http://schemas.microsoft.com/office/drawing/2014/main" id="{94A167B0-9B25-4F37-A7A2-C4A8FA6FEF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208" y="499723"/>
            <a:ext cx="524792" cy="523649"/>
          </a:xfrm>
          <a:prstGeom prst="rect">
            <a:avLst/>
          </a:prstGeom>
        </p:spPr>
      </p:pic>
      <p:pic>
        <p:nvPicPr>
          <p:cNvPr id="12" name="Picture 11" descr="Logo&#10;&#10;Description automatically generated with low confidence">
            <a:extLst>
              <a:ext uri="{FF2B5EF4-FFF2-40B4-BE49-F238E27FC236}">
                <a16:creationId xmlns:a16="http://schemas.microsoft.com/office/drawing/2014/main" id="{BE557B97-FC1D-44C7-86E1-03C659FB6F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16" y="998993"/>
            <a:ext cx="524792" cy="523649"/>
          </a:xfrm>
          <a:prstGeom prst="rect">
            <a:avLst/>
          </a:prstGeom>
        </p:spPr>
      </p:pic>
      <p:pic>
        <p:nvPicPr>
          <p:cNvPr id="13" name="Picture 12" descr="Logo&#10;&#10;Description automatically generated with low confidence">
            <a:extLst>
              <a:ext uri="{FF2B5EF4-FFF2-40B4-BE49-F238E27FC236}">
                <a16:creationId xmlns:a16="http://schemas.microsoft.com/office/drawing/2014/main" id="{6E1F2DDB-309D-447C-83ED-BFA7CE0D50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6" y="1149172"/>
            <a:ext cx="524792" cy="523649"/>
          </a:xfrm>
          <a:prstGeom prst="rect">
            <a:avLst/>
          </a:prstGeom>
        </p:spPr>
      </p:pic>
      <p:pic>
        <p:nvPicPr>
          <p:cNvPr id="14" name="Picture 13" descr="Logo&#10;&#10;Description automatically generated with low confidence">
            <a:extLst>
              <a:ext uri="{FF2B5EF4-FFF2-40B4-BE49-F238E27FC236}">
                <a16:creationId xmlns:a16="http://schemas.microsoft.com/office/drawing/2014/main" id="{00E9EC2A-0537-42ED-8B5E-677F2B8BB5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541" y="3732503"/>
            <a:ext cx="524792" cy="523649"/>
          </a:xfrm>
          <a:prstGeom prst="rect">
            <a:avLst/>
          </a:prstGeom>
        </p:spPr>
      </p:pic>
      <p:pic>
        <p:nvPicPr>
          <p:cNvPr id="15" name="Picture 14" descr="Logo&#10;&#10;Description automatically generated with low confidence">
            <a:extLst>
              <a:ext uri="{FF2B5EF4-FFF2-40B4-BE49-F238E27FC236}">
                <a16:creationId xmlns:a16="http://schemas.microsoft.com/office/drawing/2014/main" id="{59FE0126-5B27-4383-9F78-FD3BC9CA64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074" y="4244571"/>
            <a:ext cx="524792" cy="523649"/>
          </a:xfrm>
          <a:prstGeom prst="rect">
            <a:avLst/>
          </a:prstGeom>
        </p:spPr>
      </p:pic>
      <p:pic>
        <p:nvPicPr>
          <p:cNvPr id="16" name="Picture 15" descr="Logo&#10;&#10;Description automatically generated with low confidence">
            <a:extLst>
              <a:ext uri="{FF2B5EF4-FFF2-40B4-BE49-F238E27FC236}">
                <a16:creationId xmlns:a16="http://schemas.microsoft.com/office/drawing/2014/main" id="{39ABFCCC-F509-4557-B1EF-CD8174D6B6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208" y="3465668"/>
            <a:ext cx="524792" cy="523649"/>
          </a:xfrm>
          <a:prstGeom prst="rect">
            <a:avLst/>
          </a:prstGeom>
        </p:spPr>
      </p:pic>
      <p:pic>
        <p:nvPicPr>
          <p:cNvPr id="17" name="Picture 16" descr="Logo&#10;&#10;Description automatically generated with low confidence">
            <a:extLst>
              <a:ext uri="{FF2B5EF4-FFF2-40B4-BE49-F238E27FC236}">
                <a16:creationId xmlns:a16="http://schemas.microsoft.com/office/drawing/2014/main" id="{D860764F-6F61-47A5-8F80-0C254360B7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6" y="2890302"/>
            <a:ext cx="524792" cy="523649"/>
          </a:xfrm>
          <a:prstGeom prst="rect">
            <a:avLst/>
          </a:prstGeom>
        </p:spPr>
      </p:pic>
      <p:pic>
        <p:nvPicPr>
          <p:cNvPr id="18" name="Picture 17" descr="Logo&#10;&#10;Description automatically generated with low confidence">
            <a:extLst>
              <a:ext uri="{FF2B5EF4-FFF2-40B4-BE49-F238E27FC236}">
                <a16:creationId xmlns:a16="http://schemas.microsoft.com/office/drawing/2014/main" id="{E1B12AC0-D4A9-44D5-8F64-F8D37E4F34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18" y="2366653"/>
            <a:ext cx="524792" cy="523649"/>
          </a:xfrm>
          <a:prstGeom prst="rect">
            <a:avLst/>
          </a:prstGeom>
        </p:spPr>
      </p:pic>
      <p:pic>
        <p:nvPicPr>
          <p:cNvPr id="19" name="Picture 18" descr="Logo&#10;&#10;Description automatically generated with low confidence">
            <a:extLst>
              <a:ext uri="{FF2B5EF4-FFF2-40B4-BE49-F238E27FC236}">
                <a16:creationId xmlns:a16="http://schemas.microsoft.com/office/drawing/2014/main" id="{4BD92C0D-3301-4B5F-8968-4D9BFFD83E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50" y="2369850"/>
            <a:ext cx="524792" cy="523649"/>
          </a:xfrm>
          <a:prstGeom prst="rect">
            <a:avLst/>
          </a:prstGeom>
        </p:spPr>
      </p:pic>
      <p:pic>
        <p:nvPicPr>
          <p:cNvPr id="20" name="Picture 19" descr="Logo&#10;&#10;Description automatically generated with low confidence">
            <a:extLst>
              <a:ext uri="{FF2B5EF4-FFF2-40B4-BE49-F238E27FC236}">
                <a16:creationId xmlns:a16="http://schemas.microsoft.com/office/drawing/2014/main" id="{E825DBDC-29B8-46DD-B6D8-1C25C497F8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16" y="2021912"/>
            <a:ext cx="524792" cy="523649"/>
          </a:xfrm>
          <a:prstGeom prst="rect">
            <a:avLst/>
          </a:prstGeom>
        </p:spPr>
      </p:pic>
      <p:pic>
        <p:nvPicPr>
          <p:cNvPr id="21" name="Picture 20" descr="Logo&#10;&#10;Description automatically generated with low confidence">
            <a:extLst>
              <a:ext uri="{FF2B5EF4-FFF2-40B4-BE49-F238E27FC236}">
                <a16:creationId xmlns:a16="http://schemas.microsoft.com/office/drawing/2014/main" id="{5A69438D-B0D9-4744-B589-39613E3545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6" y="2021912"/>
            <a:ext cx="524792" cy="523649"/>
          </a:xfrm>
          <a:prstGeom prst="rect">
            <a:avLst/>
          </a:prstGeom>
        </p:spPr>
      </p:pic>
      <p:pic>
        <p:nvPicPr>
          <p:cNvPr id="23" name="Picture 22" descr="Logo&#10;&#10;Description automatically generated with low confidence">
            <a:extLst>
              <a:ext uri="{FF2B5EF4-FFF2-40B4-BE49-F238E27FC236}">
                <a16:creationId xmlns:a16="http://schemas.microsoft.com/office/drawing/2014/main" id="{53A5B061-13EF-471D-9E90-22BFA51A1D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50" y="1672821"/>
            <a:ext cx="524792" cy="52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91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itle Slide Opt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200" y="2376000"/>
            <a:ext cx="4759200" cy="2563784"/>
          </a:xfrm>
        </p:spPr>
        <p:txBody>
          <a:bodyPr/>
          <a:lstStyle>
            <a:lvl1pPr algn="l">
              <a:lnSpc>
                <a:spcPts val="63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93F6C8-E3D1-45E7-AEF0-D773C0D92F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1918" y="1672821"/>
            <a:ext cx="524792" cy="5236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1007D3-B127-4777-8574-49F634535B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2922" y="0"/>
            <a:ext cx="524792" cy="5236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A167B0-9B25-4F37-A7A2-C4A8FA6FEF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9208" y="499723"/>
            <a:ext cx="524792" cy="5236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557B97-FC1D-44C7-86E1-03C659FB6F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4416" y="998993"/>
            <a:ext cx="524792" cy="5236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1F2DDB-309D-447C-83ED-BFA7CE0D50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8116" y="1149172"/>
            <a:ext cx="524792" cy="5236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E9EC2A-0537-42ED-8B5E-677F2B8BB5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8541" y="3732503"/>
            <a:ext cx="524792" cy="5236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9FE0126-5B27-4383-9F78-FD3BC9CA64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1074" y="4244571"/>
            <a:ext cx="524792" cy="5236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ABFCCC-F509-4557-B1EF-CD8174D6B6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9208" y="3465668"/>
            <a:ext cx="524792" cy="5236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60764F-6F61-47A5-8F80-0C254360B7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8116" y="2890302"/>
            <a:ext cx="524792" cy="5236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B12AC0-D4A9-44D5-8F64-F8D37E4F34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1918" y="2366653"/>
            <a:ext cx="524792" cy="5236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BD92C0D-3301-4B5F-8968-4D9BFFD83E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6450" y="2369850"/>
            <a:ext cx="524792" cy="5236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825DBDC-29B8-46DD-B6D8-1C25C497F8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4416" y="2021912"/>
            <a:ext cx="524792" cy="5236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A69438D-B0D9-4744-B589-39613E3545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8116" y="2021912"/>
            <a:ext cx="524792" cy="5236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3A5B061-13EF-471D-9E90-22BFA51A1D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6450" y="1672821"/>
            <a:ext cx="524792" cy="52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1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itle Slide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632" y="2375185"/>
            <a:ext cx="4759200" cy="2563200"/>
          </a:xfrm>
        </p:spPr>
        <p:txBody>
          <a:bodyPr/>
          <a:lstStyle>
            <a:lvl1pPr algn="l"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3B93F6C8-E3D1-45E7-AEF0-D773C0D92F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18" y="1672821"/>
            <a:ext cx="524792" cy="523649"/>
          </a:xfrm>
          <a:prstGeom prst="rect">
            <a:avLst/>
          </a:prstGeom>
        </p:spPr>
      </p:pic>
      <p:pic>
        <p:nvPicPr>
          <p:cNvPr id="9" name="Picture 8" descr="Logo&#10;&#10;Description automatically generated with low confidence">
            <a:extLst>
              <a:ext uri="{FF2B5EF4-FFF2-40B4-BE49-F238E27FC236}">
                <a16:creationId xmlns:a16="http://schemas.microsoft.com/office/drawing/2014/main" id="{201007D3-B127-4777-8574-49F634535B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922" y="0"/>
            <a:ext cx="524792" cy="523649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low confidence">
            <a:extLst>
              <a:ext uri="{FF2B5EF4-FFF2-40B4-BE49-F238E27FC236}">
                <a16:creationId xmlns:a16="http://schemas.microsoft.com/office/drawing/2014/main" id="{94A167B0-9B25-4F37-A7A2-C4A8FA6FEF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208" y="499723"/>
            <a:ext cx="524792" cy="523649"/>
          </a:xfrm>
          <a:prstGeom prst="rect">
            <a:avLst/>
          </a:prstGeom>
        </p:spPr>
      </p:pic>
      <p:pic>
        <p:nvPicPr>
          <p:cNvPr id="12" name="Picture 11" descr="Logo&#10;&#10;Description automatically generated with low confidence">
            <a:extLst>
              <a:ext uri="{FF2B5EF4-FFF2-40B4-BE49-F238E27FC236}">
                <a16:creationId xmlns:a16="http://schemas.microsoft.com/office/drawing/2014/main" id="{BE557B97-FC1D-44C7-86E1-03C659FB6F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16" y="998993"/>
            <a:ext cx="524792" cy="523649"/>
          </a:xfrm>
          <a:prstGeom prst="rect">
            <a:avLst/>
          </a:prstGeom>
        </p:spPr>
      </p:pic>
      <p:pic>
        <p:nvPicPr>
          <p:cNvPr id="13" name="Picture 12" descr="Logo&#10;&#10;Description automatically generated with low confidence">
            <a:extLst>
              <a:ext uri="{FF2B5EF4-FFF2-40B4-BE49-F238E27FC236}">
                <a16:creationId xmlns:a16="http://schemas.microsoft.com/office/drawing/2014/main" id="{6E1F2DDB-309D-447C-83ED-BFA7CE0D50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6" y="1149172"/>
            <a:ext cx="524792" cy="523649"/>
          </a:xfrm>
          <a:prstGeom prst="rect">
            <a:avLst/>
          </a:prstGeom>
        </p:spPr>
      </p:pic>
      <p:pic>
        <p:nvPicPr>
          <p:cNvPr id="14" name="Picture 13" descr="Logo&#10;&#10;Description automatically generated with low confidence">
            <a:extLst>
              <a:ext uri="{FF2B5EF4-FFF2-40B4-BE49-F238E27FC236}">
                <a16:creationId xmlns:a16="http://schemas.microsoft.com/office/drawing/2014/main" id="{00E9EC2A-0537-42ED-8B5E-677F2B8BB5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541" y="3732503"/>
            <a:ext cx="524792" cy="523649"/>
          </a:xfrm>
          <a:prstGeom prst="rect">
            <a:avLst/>
          </a:prstGeom>
        </p:spPr>
      </p:pic>
      <p:pic>
        <p:nvPicPr>
          <p:cNvPr id="15" name="Picture 14" descr="Logo&#10;&#10;Description automatically generated with low confidence">
            <a:extLst>
              <a:ext uri="{FF2B5EF4-FFF2-40B4-BE49-F238E27FC236}">
                <a16:creationId xmlns:a16="http://schemas.microsoft.com/office/drawing/2014/main" id="{59FE0126-5B27-4383-9F78-FD3BC9CA64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074" y="4244571"/>
            <a:ext cx="524792" cy="523649"/>
          </a:xfrm>
          <a:prstGeom prst="rect">
            <a:avLst/>
          </a:prstGeom>
        </p:spPr>
      </p:pic>
      <p:pic>
        <p:nvPicPr>
          <p:cNvPr id="16" name="Picture 15" descr="Logo&#10;&#10;Description automatically generated with low confidence">
            <a:extLst>
              <a:ext uri="{FF2B5EF4-FFF2-40B4-BE49-F238E27FC236}">
                <a16:creationId xmlns:a16="http://schemas.microsoft.com/office/drawing/2014/main" id="{39ABFCCC-F509-4557-B1EF-CD8174D6B6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208" y="3465668"/>
            <a:ext cx="524792" cy="523649"/>
          </a:xfrm>
          <a:prstGeom prst="rect">
            <a:avLst/>
          </a:prstGeom>
        </p:spPr>
      </p:pic>
      <p:pic>
        <p:nvPicPr>
          <p:cNvPr id="17" name="Picture 16" descr="Logo&#10;&#10;Description automatically generated with low confidence">
            <a:extLst>
              <a:ext uri="{FF2B5EF4-FFF2-40B4-BE49-F238E27FC236}">
                <a16:creationId xmlns:a16="http://schemas.microsoft.com/office/drawing/2014/main" id="{D860764F-6F61-47A5-8F80-0C254360B7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6" y="2890302"/>
            <a:ext cx="524792" cy="523649"/>
          </a:xfrm>
          <a:prstGeom prst="rect">
            <a:avLst/>
          </a:prstGeom>
        </p:spPr>
      </p:pic>
      <p:pic>
        <p:nvPicPr>
          <p:cNvPr id="18" name="Picture 17" descr="Logo&#10;&#10;Description automatically generated with low confidence">
            <a:extLst>
              <a:ext uri="{FF2B5EF4-FFF2-40B4-BE49-F238E27FC236}">
                <a16:creationId xmlns:a16="http://schemas.microsoft.com/office/drawing/2014/main" id="{E1B12AC0-D4A9-44D5-8F64-F8D37E4F34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18" y="2366653"/>
            <a:ext cx="524792" cy="523649"/>
          </a:xfrm>
          <a:prstGeom prst="rect">
            <a:avLst/>
          </a:prstGeom>
        </p:spPr>
      </p:pic>
      <p:pic>
        <p:nvPicPr>
          <p:cNvPr id="19" name="Picture 18" descr="Logo&#10;&#10;Description automatically generated with low confidence">
            <a:extLst>
              <a:ext uri="{FF2B5EF4-FFF2-40B4-BE49-F238E27FC236}">
                <a16:creationId xmlns:a16="http://schemas.microsoft.com/office/drawing/2014/main" id="{4BD92C0D-3301-4B5F-8968-4D9BFFD83E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50" y="2369850"/>
            <a:ext cx="524792" cy="523649"/>
          </a:xfrm>
          <a:prstGeom prst="rect">
            <a:avLst/>
          </a:prstGeom>
        </p:spPr>
      </p:pic>
      <p:pic>
        <p:nvPicPr>
          <p:cNvPr id="20" name="Picture 19" descr="Logo&#10;&#10;Description automatically generated with low confidence">
            <a:extLst>
              <a:ext uri="{FF2B5EF4-FFF2-40B4-BE49-F238E27FC236}">
                <a16:creationId xmlns:a16="http://schemas.microsoft.com/office/drawing/2014/main" id="{E825DBDC-29B8-46DD-B6D8-1C25C497F8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16" y="2021912"/>
            <a:ext cx="524792" cy="523649"/>
          </a:xfrm>
          <a:prstGeom prst="rect">
            <a:avLst/>
          </a:prstGeom>
        </p:spPr>
      </p:pic>
      <p:pic>
        <p:nvPicPr>
          <p:cNvPr id="21" name="Picture 20" descr="Logo&#10;&#10;Description automatically generated with low confidence">
            <a:extLst>
              <a:ext uri="{FF2B5EF4-FFF2-40B4-BE49-F238E27FC236}">
                <a16:creationId xmlns:a16="http://schemas.microsoft.com/office/drawing/2014/main" id="{5A69438D-B0D9-4744-B589-39613E3545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6" y="2021912"/>
            <a:ext cx="524792" cy="523649"/>
          </a:xfrm>
          <a:prstGeom prst="rect">
            <a:avLst/>
          </a:prstGeom>
        </p:spPr>
      </p:pic>
      <p:pic>
        <p:nvPicPr>
          <p:cNvPr id="23" name="Picture 22" descr="Logo&#10;&#10;Description automatically generated with low confidence">
            <a:extLst>
              <a:ext uri="{FF2B5EF4-FFF2-40B4-BE49-F238E27FC236}">
                <a16:creationId xmlns:a16="http://schemas.microsoft.com/office/drawing/2014/main" id="{53A5B061-13EF-471D-9E90-22BFA51A1D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50" y="1672821"/>
            <a:ext cx="524792" cy="5236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D7AA65-457E-47F1-8B94-F01D86A96A30}"/>
              </a:ext>
            </a:extLst>
          </p:cNvPr>
          <p:cNvSpPr/>
          <p:nvPr userDrawn="1"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22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itle Slide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200" y="2376000"/>
            <a:ext cx="4759200" cy="2563983"/>
          </a:xfrm>
        </p:spPr>
        <p:txBody>
          <a:bodyPr/>
          <a:lstStyle>
            <a:lvl1pPr algn="l"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3B93F6C8-E3D1-45E7-AEF0-D773C0D92F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18" y="1672821"/>
            <a:ext cx="524792" cy="523649"/>
          </a:xfrm>
          <a:prstGeom prst="rect">
            <a:avLst/>
          </a:prstGeom>
        </p:spPr>
      </p:pic>
      <p:pic>
        <p:nvPicPr>
          <p:cNvPr id="9" name="Picture 8" descr="Logo&#10;&#10;Description automatically generated with low confidence">
            <a:extLst>
              <a:ext uri="{FF2B5EF4-FFF2-40B4-BE49-F238E27FC236}">
                <a16:creationId xmlns:a16="http://schemas.microsoft.com/office/drawing/2014/main" id="{201007D3-B127-4777-8574-49F634535B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922" y="0"/>
            <a:ext cx="524792" cy="523649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low confidence">
            <a:extLst>
              <a:ext uri="{FF2B5EF4-FFF2-40B4-BE49-F238E27FC236}">
                <a16:creationId xmlns:a16="http://schemas.microsoft.com/office/drawing/2014/main" id="{94A167B0-9B25-4F37-A7A2-C4A8FA6FEF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208" y="499723"/>
            <a:ext cx="524792" cy="523649"/>
          </a:xfrm>
          <a:prstGeom prst="rect">
            <a:avLst/>
          </a:prstGeom>
        </p:spPr>
      </p:pic>
      <p:pic>
        <p:nvPicPr>
          <p:cNvPr id="12" name="Picture 11" descr="Logo&#10;&#10;Description automatically generated with low confidence">
            <a:extLst>
              <a:ext uri="{FF2B5EF4-FFF2-40B4-BE49-F238E27FC236}">
                <a16:creationId xmlns:a16="http://schemas.microsoft.com/office/drawing/2014/main" id="{BE557B97-FC1D-44C7-86E1-03C659FB6F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16" y="998993"/>
            <a:ext cx="524792" cy="523649"/>
          </a:xfrm>
          <a:prstGeom prst="rect">
            <a:avLst/>
          </a:prstGeom>
        </p:spPr>
      </p:pic>
      <p:pic>
        <p:nvPicPr>
          <p:cNvPr id="13" name="Picture 12" descr="Logo&#10;&#10;Description automatically generated with low confidence">
            <a:extLst>
              <a:ext uri="{FF2B5EF4-FFF2-40B4-BE49-F238E27FC236}">
                <a16:creationId xmlns:a16="http://schemas.microsoft.com/office/drawing/2014/main" id="{6E1F2DDB-309D-447C-83ED-BFA7CE0D50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6" y="1149172"/>
            <a:ext cx="524792" cy="523649"/>
          </a:xfrm>
          <a:prstGeom prst="rect">
            <a:avLst/>
          </a:prstGeom>
        </p:spPr>
      </p:pic>
      <p:pic>
        <p:nvPicPr>
          <p:cNvPr id="14" name="Picture 13" descr="Logo&#10;&#10;Description automatically generated with low confidence">
            <a:extLst>
              <a:ext uri="{FF2B5EF4-FFF2-40B4-BE49-F238E27FC236}">
                <a16:creationId xmlns:a16="http://schemas.microsoft.com/office/drawing/2014/main" id="{00E9EC2A-0537-42ED-8B5E-677F2B8BB5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541" y="3732503"/>
            <a:ext cx="524792" cy="523649"/>
          </a:xfrm>
          <a:prstGeom prst="rect">
            <a:avLst/>
          </a:prstGeom>
        </p:spPr>
      </p:pic>
      <p:pic>
        <p:nvPicPr>
          <p:cNvPr id="15" name="Picture 14" descr="Logo&#10;&#10;Description automatically generated with low confidence">
            <a:extLst>
              <a:ext uri="{FF2B5EF4-FFF2-40B4-BE49-F238E27FC236}">
                <a16:creationId xmlns:a16="http://schemas.microsoft.com/office/drawing/2014/main" id="{59FE0126-5B27-4383-9F78-FD3BC9CA64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074" y="4244571"/>
            <a:ext cx="524792" cy="523649"/>
          </a:xfrm>
          <a:prstGeom prst="rect">
            <a:avLst/>
          </a:prstGeom>
        </p:spPr>
      </p:pic>
      <p:pic>
        <p:nvPicPr>
          <p:cNvPr id="16" name="Picture 15" descr="Logo&#10;&#10;Description automatically generated with low confidence">
            <a:extLst>
              <a:ext uri="{FF2B5EF4-FFF2-40B4-BE49-F238E27FC236}">
                <a16:creationId xmlns:a16="http://schemas.microsoft.com/office/drawing/2014/main" id="{39ABFCCC-F509-4557-B1EF-CD8174D6B6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208" y="3465668"/>
            <a:ext cx="524792" cy="523649"/>
          </a:xfrm>
          <a:prstGeom prst="rect">
            <a:avLst/>
          </a:prstGeom>
        </p:spPr>
      </p:pic>
      <p:pic>
        <p:nvPicPr>
          <p:cNvPr id="17" name="Picture 16" descr="Logo&#10;&#10;Description automatically generated with low confidence">
            <a:extLst>
              <a:ext uri="{FF2B5EF4-FFF2-40B4-BE49-F238E27FC236}">
                <a16:creationId xmlns:a16="http://schemas.microsoft.com/office/drawing/2014/main" id="{D860764F-6F61-47A5-8F80-0C254360B7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6" y="2890302"/>
            <a:ext cx="524792" cy="523649"/>
          </a:xfrm>
          <a:prstGeom prst="rect">
            <a:avLst/>
          </a:prstGeom>
        </p:spPr>
      </p:pic>
      <p:pic>
        <p:nvPicPr>
          <p:cNvPr id="18" name="Picture 17" descr="Logo&#10;&#10;Description automatically generated with low confidence">
            <a:extLst>
              <a:ext uri="{FF2B5EF4-FFF2-40B4-BE49-F238E27FC236}">
                <a16:creationId xmlns:a16="http://schemas.microsoft.com/office/drawing/2014/main" id="{E1B12AC0-D4A9-44D5-8F64-F8D37E4F34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18" y="2366653"/>
            <a:ext cx="524792" cy="523649"/>
          </a:xfrm>
          <a:prstGeom prst="rect">
            <a:avLst/>
          </a:prstGeom>
        </p:spPr>
      </p:pic>
      <p:pic>
        <p:nvPicPr>
          <p:cNvPr id="19" name="Picture 18" descr="Logo&#10;&#10;Description automatically generated with low confidence">
            <a:extLst>
              <a:ext uri="{FF2B5EF4-FFF2-40B4-BE49-F238E27FC236}">
                <a16:creationId xmlns:a16="http://schemas.microsoft.com/office/drawing/2014/main" id="{4BD92C0D-3301-4B5F-8968-4D9BFFD83E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50" y="2369850"/>
            <a:ext cx="524792" cy="523649"/>
          </a:xfrm>
          <a:prstGeom prst="rect">
            <a:avLst/>
          </a:prstGeom>
        </p:spPr>
      </p:pic>
      <p:pic>
        <p:nvPicPr>
          <p:cNvPr id="20" name="Picture 19" descr="Logo&#10;&#10;Description automatically generated with low confidence">
            <a:extLst>
              <a:ext uri="{FF2B5EF4-FFF2-40B4-BE49-F238E27FC236}">
                <a16:creationId xmlns:a16="http://schemas.microsoft.com/office/drawing/2014/main" id="{E825DBDC-29B8-46DD-B6D8-1C25C497F8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16" y="2021912"/>
            <a:ext cx="524792" cy="523649"/>
          </a:xfrm>
          <a:prstGeom prst="rect">
            <a:avLst/>
          </a:prstGeom>
        </p:spPr>
      </p:pic>
      <p:pic>
        <p:nvPicPr>
          <p:cNvPr id="21" name="Picture 20" descr="Logo&#10;&#10;Description automatically generated with low confidence">
            <a:extLst>
              <a:ext uri="{FF2B5EF4-FFF2-40B4-BE49-F238E27FC236}">
                <a16:creationId xmlns:a16="http://schemas.microsoft.com/office/drawing/2014/main" id="{5A69438D-B0D9-4744-B589-39613E3545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6" y="2021912"/>
            <a:ext cx="524792" cy="523649"/>
          </a:xfrm>
          <a:prstGeom prst="rect">
            <a:avLst/>
          </a:prstGeom>
        </p:spPr>
      </p:pic>
      <p:pic>
        <p:nvPicPr>
          <p:cNvPr id="23" name="Picture 22" descr="Logo&#10;&#10;Description automatically generated with low confidence">
            <a:extLst>
              <a:ext uri="{FF2B5EF4-FFF2-40B4-BE49-F238E27FC236}">
                <a16:creationId xmlns:a16="http://schemas.microsoft.com/office/drawing/2014/main" id="{53A5B061-13EF-471D-9E90-22BFA51A1D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50" y="1672821"/>
            <a:ext cx="524792" cy="5236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D7AA65-457E-47F1-8B94-F01D86A96A30}"/>
              </a:ext>
            </a:extLst>
          </p:cNvPr>
          <p:cNvSpPr/>
          <p:nvPr userDrawn="1"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235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itle Slide Re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200" y="2376000"/>
            <a:ext cx="4759200" cy="2563200"/>
          </a:xfrm>
        </p:spPr>
        <p:txBody>
          <a:bodyPr/>
          <a:lstStyle>
            <a:lvl1pPr algn="l"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3B93F6C8-E3D1-45E7-AEF0-D773C0D92F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18" y="1672821"/>
            <a:ext cx="524792" cy="523649"/>
          </a:xfrm>
          <a:prstGeom prst="rect">
            <a:avLst/>
          </a:prstGeom>
        </p:spPr>
      </p:pic>
      <p:pic>
        <p:nvPicPr>
          <p:cNvPr id="9" name="Picture 8" descr="Logo&#10;&#10;Description automatically generated with low confidence">
            <a:extLst>
              <a:ext uri="{FF2B5EF4-FFF2-40B4-BE49-F238E27FC236}">
                <a16:creationId xmlns:a16="http://schemas.microsoft.com/office/drawing/2014/main" id="{201007D3-B127-4777-8574-49F634535B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922" y="0"/>
            <a:ext cx="524792" cy="523649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low confidence">
            <a:extLst>
              <a:ext uri="{FF2B5EF4-FFF2-40B4-BE49-F238E27FC236}">
                <a16:creationId xmlns:a16="http://schemas.microsoft.com/office/drawing/2014/main" id="{94A167B0-9B25-4F37-A7A2-C4A8FA6FEF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208" y="499723"/>
            <a:ext cx="524792" cy="523649"/>
          </a:xfrm>
          <a:prstGeom prst="rect">
            <a:avLst/>
          </a:prstGeom>
        </p:spPr>
      </p:pic>
      <p:pic>
        <p:nvPicPr>
          <p:cNvPr id="12" name="Picture 11" descr="Logo&#10;&#10;Description automatically generated with low confidence">
            <a:extLst>
              <a:ext uri="{FF2B5EF4-FFF2-40B4-BE49-F238E27FC236}">
                <a16:creationId xmlns:a16="http://schemas.microsoft.com/office/drawing/2014/main" id="{BE557B97-FC1D-44C7-86E1-03C659FB6F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16" y="998993"/>
            <a:ext cx="524792" cy="523649"/>
          </a:xfrm>
          <a:prstGeom prst="rect">
            <a:avLst/>
          </a:prstGeom>
        </p:spPr>
      </p:pic>
      <p:pic>
        <p:nvPicPr>
          <p:cNvPr id="13" name="Picture 12" descr="Logo&#10;&#10;Description automatically generated with low confidence">
            <a:extLst>
              <a:ext uri="{FF2B5EF4-FFF2-40B4-BE49-F238E27FC236}">
                <a16:creationId xmlns:a16="http://schemas.microsoft.com/office/drawing/2014/main" id="{6E1F2DDB-309D-447C-83ED-BFA7CE0D50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6" y="1149172"/>
            <a:ext cx="524792" cy="523649"/>
          </a:xfrm>
          <a:prstGeom prst="rect">
            <a:avLst/>
          </a:prstGeom>
        </p:spPr>
      </p:pic>
      <p:pic>
        <p:nvPicPr>
          <p:cNvPr id="14" name="Picture 13" descr="Logo&#10;&#10;Description automatically generated with low confidence">
            <a:extLst>
              <a:ext uri="{FF2B5EF4-FFF2-40B4-BE49-F238E27FC236}">
                <a16:creationId xmlns:a16="http://schemas.microsoft.com/office/drawing/2014/main" id="{00E9EC2A-0537-42ED-8B5E-677F2B8BB5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541" y="3732503"/>
            <a:ext cx="524792" cy="523649"/>
          </a:xfrm>
          <a:prstGeom prst="rect">
            <a:avLst/>
          </a:prstGeom>
        </p:spPr>
      </p:pic>
      <p:pic>
        <p:nvPicPr>
          <p:cNvPr id="15" name="Picture 14" descr="Logo&#10;&#10;Description automatically generated with low confidence">
            <a:extLst>
              <a:ext uri="{FF2B5EF4-FFF2-40B4-BE49-F238E27FC236}">
                <a16:creationId xmlns:a16="http://schemas.microsoft.com/office/drawing/2014/main" id="{59FE0126-5B27-4383-9F78-FD3BC9CA64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074" y="4244571"/>
            <a:ext cx="524792" cy="523649"/>
          </a:xfrm>
          <a:prstGeom prst="rect">
            <a:avLst/>
          </a:prstGeom>
        </p:spPr>
      </p:pic>
      <p:pic>
        <p:nvPicPr>
          <p:cNvPr id="16" name="Picture 15" descr="Logo&#10;&#10;Description automatically generated with low confidence">
            <a:extLst>
              <a:ext uri="{FF2B5EF4-FFF2-40B4-BE49-F238E27FC236}">
                <a16:creationId xmlns:a16="http://schemas.microsoft.com/office/drawing/2014/main" id="{39ABFCCC-F509-4557-B1EF-CD8174D6B6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208" y="3465668"/>
            <a:ext cx="524792" cy="523649"/>
          </a:xfrm>
          <a:prstGeom prst="rect">
            <a:avLst/>
          </a:prstGeom>
        </p:spPr>
      </p:pic>
      <p:pic>
        <p:nvPicPr>
          <p:cNvPr id="17" name="Picture 16" descr="Logo&#10;&#10;Description automatically generated with low confidence">
            <a:extLst>
              <a:ext uri="{FF2B5EF4-FFF2-40B4-BE49-F238E27FC236}">
                <a16:creationId xmlns:a16="http://schemas.microsoft.com/office/drawing/2014/main" id="{D860764F-6F61-47A5-8F80-0C254360B7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6" y="2890302"/>
            <a:ext cx="524792" cy="523649"/>
          </a:xfrm>
          <a:prstGeom prst="rect">
            <a:avLst/>
          </a:prstGeom>
        </p:spPr>
      </p:pic>
      <p:pic>
        <p:nvPicPr>
          <p:cNvPr id="18" name="Picture 17" descr="Logo&#10;&#10;Description automatically generated with low confidence">
            <a:extLst>
              <a:ext uri="{FF2B5EF4-FFF2-40B4-BE49-F238E27FC236}">
                <a16:creationId xmlns:a16="http://schemas.microsoft.com/office/drawing/2014/main" id="{E1B12AC0-D4A9-44D5-8F64-F8D37E4F34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18" y="2366653"/>
            <a:ext cx="524792" cy="523649"/>
          </a:xfrm>
          <a:prstGeom prst="rect">
            <a:avLst/>
          </a:prstGeom>
        </p:spPr>
      </p:pic>
      <p:pic>
        <p:nvPicPr>
          <p:cNvPr id="19" name="Picture 18" descr="Logo&#10;&#10;Description automatically generated with low confidence">
            <a:extLst>
              <a:ext uri="{FF2B5EF4-FFF2-40B4-BE49-F238E27FC236}">
                <a16:creationId xmlns:a16="http://schemas.microsoft.com/office/drawing/2014/main" id="{4BD92C0D-3301-4B5F-8968-4D9BFFD83E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50" y="2369850"/>
            <a:ext cx="524792" cy="523649"/>
          </a:xfrm>
          <a:prstGeom prst="rect">
            <a:avLst/>
          </a:prstGeom>
        </p:spPr>
      </p:pic>
      <p:pic>
        <p:nvPicPr>
          <p:cNvPr id="20" name="Picture 19" descr="Logo&#10;&#10;Description automatically generated with low confidence">
            <a:extLst>
              <a:ext uri="{FF2B5EF4-FFF2-40B4-BE49-F238E27FC236}">
                <a16:creationId xmlns:a16="http://schemas.microsoft.com/office/drawing/2014/main" id="{E825DBDC-29B8-46DD-B6D8-1C25C497F8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16" y="2021912"/>
            <a:ext cx="524792" cy="523649"/>
          </a:xfrm>
          <a:prstGeom prst="rect">
            <a:avLst/>
          </a:prstGeom>
        </p:spPr>
      </p:pic>
      <p:pic>
        <p:nvPicPr>
          <p:cNvPr id="21" name="Picture 20" descr="Logo&#10;&#10;Description automatically generated with low confidence">
            <a:extLst>
              <a:ext uri="{FF2B5EF4-FFF2-40B4-BE49-F238E27FC236}">
                <a16:creationId xmlns:a16="http://schemas.microsoft.com/office/drawing/2014/main" id="{5A69438D-B0D9-4744-B589-39613E3545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6" y="2021912"/>
            <a:ext cx="524792" cy="523649"/>
          </a:xfrm>
          <a:prstGeom prst="rect">
            <a:avLst/>
          </a:prstGeom>
        </p:spPr>
      </p:pic>
      <p:pic>
        <p:nvPicPr>
          <p:cNvPr id="23" name="Picture 22" descr="Logo&#10;&#10;Description automatically generated with low confidence">
            <a:extLst>
              <a:ext uri="{FF2B5EF4-FFF2-40B4-BE49-F238E27FC236}">
                <a16:creationId xmlns:a16="http://schemas.microsoft.com/office/drawing/2014/main" id="{53A5B061-13EF-471D-9E90-22BFA51A1D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50" y="1672821"/>
            <a:ext cx="524792" cy="5236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D7AA65-457E-47F1-8B94-F01D86A96A30}"/>
              </a:ext>
            </a:extLst>
          </p:cNvPr>
          <p:cNvSpPr/>
          <p:nvPr userDrawn="1"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232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23AAD86-0B46-058B-2775-8333790FC95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8F8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6238" y="829434"/>
            <a:ext cx="8386762" cy="904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6237" y="2052010"/>
            <a:ext cx="8372475" cy="26709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ACB12B-4D6A-42B1-82B1-08331B9ECFA1}"/>
              </a:ext>
            </a:extLst>
          </p:cNvPr>
          <p:cNvCxnSpPr/>
          <p:nvPr userDrawn="1"/>
        </p:nvCxnSpPr>
        <p:spPr>
          <a:xfrm>
            <a:off x="0" y="70880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A70C73C9-7258-4399-858D-D21FC8A05C31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237" y="246562"/>
            <a:ext cx="702819" cy="2668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D24BC8-0C76-9737-BCAE-4EC548B21938}"/>
              </a:ext>
            </a:extLst>
          </p:cNvPr>
          <p:cNvSpPr txBox="1"/>
          <p:nvPr userDrawn="1"/>
        </p:nvSpPr>
        <p:spPr>
          <a:xfrm>
            <a:off x="6155472" y="215560"/>
            <a:ext cx="2612291" cy="4154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9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 a </a:t>
            </a:r>
            <a:r>
              <a:rPr lang="en-GB" sz="9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bheil</a:t>
            </a:r>
            <a:r>
              <a:rPr lang="en-GB" sz="9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9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ionnsachadh</a:t>
            </a:r>
            <a:r>
              <a:rPr lang="en-GB" sz="9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a’ </a:t>
            </a:r>
            <a:r>
              <a:rPr lang="en-GB" sz="9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ciallachadh</a:t>
            </a:r>
            <a:r>
              <a:rPr lang="en-GB" sz="9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9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barrachd</a:t>
            </a:r>
            <a:endParaRPr lang="en-GB" sz="9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spc="10" baseline="0" dirty="0"/>
              <a:t>Where learning means </a:t>
            </a:r>
            <a:r>
              <a:rPr lang="en-GB" sz="900" b="1" u="none" spc="10" baseline="0" dirty="0"/>
              <a:t>more</a:t>
            </a:r>
          </a:p>
          <a:p>
            <a:pPr algn="r"/>
            <a:endParaRPr lang="en-GB" sz="9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64EA64-11A9-24DE-93A0-2B8418C5ED04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7864" y="25989"/>
            <a:ext cx="189985" cy="18957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9D4B546-BAC9-F83C-962A-169177742F06}"/>
              </a:ext>
            </a:extLst>
          </p:cNvPr>
          <p:cNvCxnSpPr>
            <a:cxnSpLocks/>
          </p:cNvCxnSpPr>
          <p:nvPr userDrawn="1"/>
        </p:nvCxnSpPr>
        <p:spPr>
          <a:xfrm>
            <a:off x="8279475" y="349639"/>
            <a:ext cx="486000" cy="0"/>
          </a:xfrm>
          <a:prstGeom prst="line">
            <a:avLst/>
          </a:prstGeom>
          <a:ln>
            <a:solidFill>
              <a:srgbClr val="FFBB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D34436-EEAB-2811-6176-2E8739668AA7}"/>
              </a:ext>
            </a:extLst>
          </p:cNvPr>
          <p:cNvCxnSpPr>
            <a:cxnSpLocks/>
          </p:cNvCxnSpPr>
          <p:nvPr userDrawn="1"/>
        </p:nvCxnSpPr>
        <p:spPr>
          <a:xfrm>
            <a:off x="8481751" y="478034"/>
            <a:ext cx="288000" cy="0"/>
          </a:xfrm>
          <a:prstGeom prst="line">
            <a:avLst/>
          </a:prstGeom>
          <a:ln>
            <a:solidFill>
              <a:srgbClr val="FFBB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21E9A1AA-923F-3C62-4AA2-DD86113BE70F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3664" y="140468"/>
            <a:ext cx="189985" cy="1895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34ED3E6-DB79-2BB6-8AB2-6073ED7AC156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7864" y="272613"/>
            <a:ext cx="189985" cy="1895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F22EC03-3862-DD47-C9E8-5CB8A945F95B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5565" y="367398"/>
            <a:ext cx="189985" cy="1895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D0A2A77-0771-4F11-DD7D-BDFD7C71AEBE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9464" y="13101"/>
            <a:ext cx="189985" cy="18957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90E6ECA-EDD2-1A2C-6D3C-36120A6C5676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8522" y="200780"/>
            <a:ext cx="189985" cy="18957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EBADA48-F36E-4BBF-CEA8-FF9EDE1F6C3B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2992" y="90852"/>
            <a:ext cx="189985" cy="18957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6F7EF80-D048-E633-8A89-1348AA8BD825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3343" y="295565"/>
            <a:ext cx="189985" cy="18957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4698C8E-23A8-8C98-F4D6-FE60366C1408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2457" y="13100"/>
            <a:ext cx="189985" cy="18957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5F0F503-4CB9-DB0E-8AE2-77FCCCFD39AC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5804" y="443318"/>
            <a:ext cx="189985" cy="18957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B3683FF-A153-1CDD-5A01-FF698AD02DEC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3536" y="265224"/>
            <a:ext cx="189985" cy="18957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3C3E724-74CB-B37F-B9DC-5BEC5389A098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3685" y="167523"/>
            <a:ext cx="189985" cy="18957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45D12E9-37AE-ED09-D29B-9C50130D46CF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5435" y="460487"/>
            <a:ext cx="189985" cy="18957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8B6D18D-3E3C-EEA8-194D-5508A02F6955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6543" y="140468"/>
            <a:ext cx="189985" cy="18957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6FCD7F3-930C-0B68-590B-804F01738E35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7620" y="151776"/>
            <a:ext cx="189985" cy="18957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7EC65C5-56BF-02C6-BD7A-B9AA45857A88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1918" y="48661"/>
            <a:ext cx="189985" cy="18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9" r:id="rId3"/>
    <p:sldLayoutId id="2147483657" r:id="rId4"/>
    <p:sldLayoutId id="2147483660" r:id="rId5"/>
    <p:sldLayoutId id="2147483661" r:id="rId6"/>
    <p:sldLayoutId id="2147483662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50" r:id="rId13"/>
    <p:sldLayoutId id="2147483663" r:id="rId14"/>
    <p:sldLayoutId id="2147483664" r:id="rId15"/>
    <p:sldLayoutId id="2147483665" r:id="rId16"/>
    <p:sldLayoutId id="2147483678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54" r:id="rId30"/>
    <p:sldLayoutId id="2147483655" r:id="rId31"/>
  </p:sldLayoutIdLst>
  <p:txStyles>
    <p:titleStyle>
      <a:lvl1pPr algn="l" defTabSz="685800" rtl="0" eaLnBrk="1" latinLnBrk="0" hangingPunct="1">
        <a:spcBef>
          <a:spcPct val="0"/>
        </a:spcBef>
        <a:buNone/>
        <a:defRPr sz="4800" b="1" kern="1200" spc="-2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0"/>
        </a:spcBef>
        <a:spcAft>
          <a:spcPts val="900"/>
        </a:spcAft>
        <a:buFont typeface="Arial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spcBef>
          <a:spcPct val="20000"/>
        </a:spcBef>
        <a:buFont typeface="Arial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spcBef>
          <a:spcPct val="20000"/>
        </a:spcBef>
        <a:buFont typeface="Arial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spcBef>
          <a:spcPct val="20000"/>
        </a:spcBef>
        <a:buFont typeface="Arial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spcBef>
          <a:spcPct val="20000"/>
        </a:spcBef>
        <a:buFont typeface="Arial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4.0/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www.uhi.ac.uk/en/learning-and-teaching-academy/about/meet-the-tea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uhi.ac.uk/en/t4-media/one-web/university/learning-and-teaching-academy/files/graduate-attributes/ga-activity-powerpoint-editable-slides.pptx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uhi.ac.uk/en/learning-and-teaching-academy/about/meet-the-team/" TargetMode="External"/><Relationship Id="rId5" Type="http://schemas.openxmlformats.org/officeDocument/2006/relationships/hyperlink" Target="https://www.uhi.ac.uk/en/t4-media/one-web/university/learning-and-teaching-academy/files/graduate-attributes/ga-activity-powerpoint-editable-slides.pptx" TargetMode="Externa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uhi.ac.uk/en/learning-and-teaching-academy/about/meet-the-team/" TargetMode="External"/><Relationship Id="rId5" Type="http://schemas.openxmlformats.org/officeDocument/2006/relationships/hyperlink" Target="https://www.uhi.ac.uk/en/t4-media/one-web/university/learning-and-teaching-academy/files/graduate-attributes/ga-activity-powerpoint-editable-slides.pptx" TargetMode="Externa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uhi.ac.uk/en/learning-and-teaching-academy/about/meet-the-team/" TargetMode="External"/><Relationship Id="rId5" Type="http://schemas.openxmlformats.org/officeDocument/2006/relationships/hyperlink" Target="https://www.uhi.ac.uk/en/t4-media/one-web/university/learning-and-teaching-academy/files/graduate-attributes/ga-activity-powerpoint-editable-slides.pptx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4.0/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s://www.uhi.ac.uk/en/learning-and-teaching-academy/about/meet-the-tea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uhi.ac.uk/en/t4-media/one-web/university/learning-and-teaching-academy/files/graduate-attributes/ga-activity-powerpoint-editable-slides.pptx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4.0/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s://www.uhi.ac.uk/en/learning-and-teaching-academy/about/meet-the-tea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uhi.ac.uk/en/t4-media/one-web/university/learning-and-teaching-academy/files/graduate-attributes/ga-activity-powerpoint-editable-slides.pptx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uhi.ac.uk/en/learning-and-teaching-academy/about/meet-the-team/" TargetMode="External"/><Relationship Id="rId5" Type="http://schemas.openxmlformats.org/officeDocument/2006/relationships/hyperlink" Target="https://www.uhi.ac.uk/en/t4-media/one-web/university/learning-and-teaching-academy/files/graduate-attributes/ga-activity-powerpoint-editable-slides.pptx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uhi.ac.uk/en/learning-and-teaching-academy/about/meet-the-team/" TargetMode="External"/><Relationship Id="rId5" Type="http://schemas.openxmlformats.org/officeDocument/2006/relationships/hyperlink" Target="https://www.uhi.ac.uk/en/t4-media/one-web/university/learning-and-teaching-academy/files/graduate-attributes/ga-activity-powerpoint-editable-slides.pptx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uhi.ac.uk/en/learning-and-teaching-academy/about/meet-the-team/" TargetMode="External"/><Relationship Id="rId5" Type="http://schemas.openxmlformats.org/officeDocument/2006/relationships/hyperlink" Target="https://www.uhi.ac.uk/en/t4-media/one-web/university/learning-and-teaching-academy/files/graduate-attributes/ga-activity-powerpoint-editable-slides.pptx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uhi.ac.uk/en/learning-and-teaching-academy/about/meet-the-team/" TargetMode="External"/><Relationship Id="rId5" Type="http://schemas.openxmlformats.org/officeDocument/2006/relationships/hyperlink" Target="https://www.uhi.ac.uk/en/t4-media/one-web/university/learning-and-teaching-academy/files/graduate-attributes/ga-activity-powerpoint-editable-slides.pptx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uhi.ac.uk/en/learning-and-teaching-academy/about/meet-the-team/" TargetMode="External"/><Relationship Id="rId5" Type="http://schemas.openxmlformats.org/officeDocument/2006/relationships/hyperlink" Target="https://www.uhi.ac.uk/en/t4-media/one-web/university/learning-and-teaching-academy/files/graduate-attributes/ga-activity-powerpoint-editable-slides.pptx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uhi.ac.uk/en/learning-and-teaching-academy/about/meet-the-team/" TargetMode="External"/><Relationship Id="rId5" Type="http://schemas.openxmlformats.org/officeDocument/2006/relationships/hyperlink" Target="https://www.uhi.ac.uk/en/t4-media/one-web/university/learning-and-teaching-academy/files/graduate-attributes/ga-activity-powerpoint-editable-slides.pptx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11EF0440-9932-BA42-F20B-7DA08C257A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2236" y="-301381"/>
            <a:ext cx="2094163" cy="2027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BA1E11-B6AD-F1BD-AC77-77B618C159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1030" y="4608401"/>
            <a:ext cx="908615" cy="344954"/>
          </a:xfrm>
          <a:prstGeom prst="rect">
            <a:avLst/>
          </a:prstGeom>
        </p:spPr>
      </p:pic>
      <p:sp>
        <p:nvSpPr>
          <p:cNvPr id="15" name="Title 2">
            <a:extLst>
              <a:ext uri="{FF2B5EF4-FFF2-40B4-BE49-F238E27FC236}">
                <a16:creationId xmlns:a16="http://schemas.microsoft.com/office/drawing/2014/main" id="{66C185D2-02A3-081D-D296-CD254F398D57}"/>
              </a:ext>
            </a:extLst>
          </p:cNvPr>
          <p:cNvSpPr txBox="1">
            <a:spLocks/>
          </p:cNvSpPr>
          <p:nvPr/>
        </p:nvSpPr>
        <p:spPr>
          <a:xfrm>
            <a:off x="586423" y="322539"/>
            <a:ext cx="5831068" cy="8662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5200"/>
              </a:lnSpc>
              <a:spcBef>
                <a:spcPct val="0"/>
              </a:spcBef>
              <a:buNone/>
              <a:defRPr sz="4800" b="1" kern="1200" spc="-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2">
                    <a:lumMod val="95000"/>
                    <a:lumOff val="5000"/>
                  </a:schemeClr>
                </a:solidFill>
              </a:rPr>
              <a:t>Graduate attributes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69A04A9-7C7B-0430-E6B2-E5F593AE2E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1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0133" y="0"/>
            <a:ext cx="819159" cy="2598323"/>
          </a:xfrm>
          <a:prstGeom prst="rect">
            <a:avLst/>
          </a:prstGeom>
          <a:noFill/>
        </p:spPr>
      </p:pic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3038CFAA-7717-1341-BDD0-3057EE90B65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49"/>
          <a:stretch/>
        </p:blipFill>
        <p:spPr>
          <a:xfrm>
            <a:off x="586423" y="1397726"/>
            <a:ext cx="7260692" cy="3423235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1007171-CD55-6B65-19CC-5D98E8A71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8023" y="1081005"/>
            <a:ext cx="5211762" cy="469327"/>
          </a:xfrm>
        </p:spPr>
        <p:txBody>
          <a:bodyPr/>
          <a:lstStyle/>
          <a:p>
            <a:r>
              <a:rPr lang="en-GB" sz="1600" b="1" dirty="0"/>
              <a:t>Activity cards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04629A-F7B5-8303-319E-30B9A973E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463" y="4822550"/>
            <a:ext cx="94043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Graduate Attributes activity card set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E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2021 by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Ann Tilbury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University of the Highlands and Islands is licensed under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CC BY 4.0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E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  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692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A5E39081-DAB7-9E3C-544B-A4497019B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93" y="4769160"/>
            <a:ext cx="565056" cy="214522"/>
          </a:xfr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AA8E3C8-0952-902D-81CE-52783590499B}"/>
              </a:ext>
            </a:extLst>
          </p:cNvPr>
          <p:cNvCxnSpPr>
            <a:cxnSpLocks/>
          </p:cNvCxnSpPr>
          <p:nvPr/>
        </p:nvCxnSpPr>
        <p:spPr>
          <a:xfrm>
            <a:off x="172347" y="4623099"/>
            <a:ext cx="78891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 descr="Shape&#10;&#10;Description automatically generated with low confidence">
            <a:extLst>
              <a:ext uri="{FF2B5EF4-FFF2-40B4-BE49-F238E27FC236}">
                <a16:creationId xmlns:a16="http://schemas.microsoft.com/office/drawing/2014/main" id="{2A51CAD2-D9D8-30BB-04A7-0082436B13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818" y="3837017"/>
            <a:ext cx="471111" cy="1306484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E24CFBF-3867-D73F-EA7C-CCFB91E037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677" y="219056"/>
            <a:ext cx="7963275" cy="400789"/>
          </a:xfrm>
        </p:spPr>
        <p:txBody>
          <a:bodyPr/>
          <a:lstStyle/>
          <a:p>
            <a:r>
              <a:rPr lang="en-GB" sz="1600" dirty="0"/>
              <a:t>Reflect: How have I developed this attribute through studies and student activities?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63A3CA-3135-4083-2285-5055B35547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2236" y="-301381"/>
            <a:ext cx="2094163" cy="2027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B13322-E109-84FA-7B03-F6F40221A761}"/>
              </a:ext>
            </a:extLst>
          </p:cNvPr>
          <p:cNvSpPr txBox="1"/>
          <p:nvPr/>
        </p:nvSpPr>
        <p:spPr>
          <a:xfrm>
            <a:off x="179071" y="628751"/>
            <a:ext cx="8792582" cy="923330"/>
          </a:xfrm>
          <a:custGeom>
            <a:avLst/>
            <a:gdLst>
              <a:gd name="connsiteX0" fmla="*/ 0 w 8792582"/>
              <a:gd name="connsiteY0" fmla="*/ 0 h 923330"/>
              <a:gd name="connsiteX1" fmla="*/ 762024 w 8792582"/>
              <a:gd name="connsiteY1" fmla="*/ 0 h 923330"/>
              <a:gd name="connsiteX2" fmla="*/ 1172344 w 8792582"/>
              <a:gd name="connsiteY2" fmla="*/ 0 h 923330"/>
              <a:gd name="connsiteX3" fmla="*/ 1758516 w 8792582"/>
              <a:gd name="connsiteY3" fmla="*/ 0 h 923330"/>
              <a:gd name="connsiteX4" fmla="*/ 2432614 w 8792582"/>
              <a:gd name="connsiteY4" fmla="*/ 0 h 923330"/>
              <a:gd name="connsiteX5" fmla="*/ 2755009 w 8792582"/>
              <a:gd name="connsiteY5" fmla="*/ 0 h 923330"/>
              <a:gd name="connsiteX6" fmla="*/ 3077404 w 8792582"/>
              <a:gd name="connsiteY6" fmla="*/ 0 h 923330"/>
              <a:gd name="connsiteX7" fmla="*/ 3839427 w 8792582"/>
              <a:gd name="connsiteY7" fmla="*/ 0 h 923330"/>
              <a:gd name="connsiteX8" fmla="*/ 4425600 w 8792582"/>
              <a:gd name="connsiteY8" fmla="*/ 0 h 923330"/>
              <a:gd name="connsiteX9" fmla="*/ 4747994 w 8792582"/>
              <a:gd name="connsiteY9" fmla="*/ 0 h 923330"/>
              <a:gd name="connsiteX10" fmla="*/ 5334166 w 8792582"/>
              <a:gd name="connsiteY10" fmla="*/ 0 h 923330"/>
              <a:gd name="connsiteX11" fmla="*/ 6096190 w 8792582"/>
              <a:gd name="connsiteY11" fmla="*/ 0 h 923330"/>
              <a:gd name="connsiteX12" fmla="*/ 6594437 w 8792582"/>
              <a:gd name="connsiteY12" fmla="*/ 0 h 923330"/>
              <a:gd name="connsiteX13" fmla="*/ 7092683 w 8792582"/>
              <a:gd name="connsiteY13" fmla="*/ 0 h 923330"/>
              <a:gd name="connsiteX14" fmla="*/ 7678855 w 8792582"/>
              <a:gd name="connsiteY14" fmla="*/ 0 h 923330"/>
              <a:gd name="connsiteX15" fmla="*/ 8792582 w 8792582"/>
              <a:gd name="connsiteY15" fmla="*/ 0 h 923330"/>
              <a:gd name="connsiteX16" fmla="*/ 8792582 w 8792582"/>
              <a:gd name="connsiteY16" fmla="*/ 470898 h 923330"/>
              <a:gd name="connsiteX17" fmla="*/ 8792582 w 8792582"/>
              <a:gd name="connsiteY17" fmla="*/ 923330 h 923330"/>
              <a:gd name="connsiteX18" fmla="*/ 8294336 w 8792582"/>
              <a:gd name="connsiteY18" fmla="*/ 923330 h 923330"/>
              <a:gd name="connsiteX19" fmla="*/ 7884015 w 8792582"/>
              <a:gd name="connsiteY19" fmla="*/ 923330 h 923330"/>
              <a:gd name="connsiteX20" fmla="*/ 7121991 w 8792582"/>
              <a:gd name="connsiteY20" fmla="*/ 923330 h 923330"/>
              <a:gd name="connsiteX21" fmla="*/ 6535819 w 8792582"/>
              <a:gd name="connsiteY21" fmla="*/ 923330 h 923330"/>
              <a:gd name="connsiteX22" fmla="*/ 6213425 w 8792582"/>
              <a:gd name="connsiteY22" fmla="*/ 923330 h 923330"/>
              <a:gd name="connsiteX23" fmla="*/ 5627252 w 8792582"/>
              <a:gd name="connsiteY23" fmla="*/ 923330 h 923330"/>
              <a:gd name="connsiteX24" fmla="*/ 5129006 w 8792582"/>
              <a:gd name="connsiteY24" fmla="*/ 923330 h 923330"/>
              <a:gd name="connsiteX25" fmla="*/ 4630760 w 8792582"/>
              <a:gd name="connsiteY25" fmla="*/ 923330 h 923330"/>
              <a:gd name="connsiteX26" fmla="*/ 4132514 w 8792582"/>
              <a:gd name="connsiteY26" fmla="*/ 923330 h 923330"/>
              <a:gd name="connsiteX27" fmla="*/ 3634267 w 8792582"/>
              <a:gd name="connsiteY27" fmla="*/ 923330 h 923330"/>
              <a:gd name="connsiteX28" fmla="*/ 2960169 w 8792582"/>
              <a:gd name="connsiteY28" fmla="*/ 923330 h 923330"/>
              <a:gd name="connsiteX29" fmla="*/ 2373997 w 8792582"/>
              <a:gd name="connsiteY29" fmla="*/ 923330 h 923330"/>
              <a:gd name="connsiteX30" fmla="*/ 2051602 w 8792582"/>
              <a:gd name="connsiteY30" fmla="*/ 923330 h 923330"/>
              <a:gd name="connsiteX31" fmla="*/ 1553356 w 8792582"/>
              <a:gd name="connsiteY31" fmla="*/ 923330 h 923330"/>
              <a:gd name="connsiteX32" fmla="*/ 879258 w 8792582"/>
              <a:gd name="connsiteY32" fmla="*/ 923330 h 923330"/>
              <a:gd name="connsiteX33" fmla="*/ 0 w 8792582"/>
              <a:gd name="connsiteY33" fmla="*/ 923330 h 923330"/>
              <a:gd name="connsiteX34" fmla="*/ 0 w 8792582"/>
              <a:gd name="connsiteY34" fmla="*/ 443198 h 923330"/>
              <a:gd name="connsiteX35" fmla="*/ 0 w 8792582"/>
              <a:gd name="connsiteY35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792582" h="923330" fill="none" extrusionOk="0">
                <a:moveTo>
                  <a:pt x="0" y="0"/>
                </a:moveTo>
                <a:cubicBezTo>
                  <a:pt x="183552" y="-51845"/>
                  <a:pt x="419803" y="7708"/>
                  <a:pt x="762024" y="0"/>
                </a:cubicBezTo>
                <a:cubicBezTo>
                  <a:pt x="1104245" y="-7708"/>
                  <a:pt x="1040423" y="17025"/>
                  <a:pt x="1172344" y="0"/>
                </a:cubicBezTo>
                <a:cubicBezTo>
                  <a:pt x="1304265" y="-17025"/>
                  <a:pt x="1502311" y="16069"/>
                  <a:pt x="1758516" y="0"/>
                </a:cubicBezTo>
                <a:cubicBezTo>
                  <a:pt x="2014721" y="-16069"/>
                  <a:pt x="2247585" y="54203"/>
                  <a:pt x="2432614" y="0"/>
                </a:cubicBezTo>
                <a:cubicBezTo>
                  <a:pt x="2617643" y="-54203"/>
                  <a:pt x="2648343" y="32726"/>
                  <a:pt x="2755009" y="0"/>
                </a:cubicBezTo>
                <a:cubicBezTo>
                  <a:pt x="2861675" y="-32726"/>
                  <a:pt x="2977371" y="15809"/>
                  <a:pt x="3077404" y="0"/>
                </a:cubicBezTo>
                <a:cubicBezTo>
                  <a:pt x="3177437" y="-15809"/>
                  <a:pt x="3554476" y="32248"/>
                  <a:pt x="3839427" y="0"/>
                </a:cubicBezTo>
                <a:cubicBezTo>
                  <a:pt x="4124378" y="-32248"/>
                  <a:pt x="4143244" y="39574"/>
                  <a:pt x="4425600" y="0"/>
                </a:cubicBezTo>
                <a:cubicBezTo>
                  <a:pt x="4707956" y="-39574"/>
                  <a:pt x="4653240" y="19862"/>
                  <a:pt x="4747994" y="0"/>
                </a:cubicBezTo>
                <a:cubicBezTo>
                  <a:pt x="4842748" y="-19862"/>
                  <a:pt x="5196435" y="4038"/>
                  <a:pt x="5334166" y="0"/>
                </a:cubicBezTo>
                <a:cubicBezTo>
                  <a:pt x="5471897" y="-4038"/>
                  <a:pt x="5894363" y="23804"/>
                  <a:pt x="6096190" y="0"/>
                </a:cubicBezTo>
                <a:cubicBezTo>
                  <a:pt x="6298017" y="-23804"/>
                  <a:pt x="6366357" y="3015"/>
                  <a:pt x="6594437" y="0"/>
                </a:cubicBezTo>
                <a:cubicBezTo>
                  <a:pt x="6822517" y="-3015"/>
                  <a:pt x="6893959" y="10705"/>
                  <a:pt x="7092683" y="0"/>
                </a:cubicBezTo>
                <a:cubicBezTo>
                  <a:pt x="7291407" y="-10705"/>
                  <a:pt x="7469689" y="8004"/>
                  <a:pt x="7678855" y="0"/>
                </a:cubicBezTo>
                <a:cubicBezTo>
                  <a:pt x="7888021" y="-8004"/>
                  <a:pt x="8309158" y="100012"/>
                  <a:pt x="8792582" y="0"/>
                </a:cubicBezTo>
                <a:cubicBezTo>
                  <a:pt x="8822253" y="156589"/>
                  <a:pt x="8785295" y="275755"/>
                  <a:pt x="8792582" y="470898"/>
                </a:cubicBezTo>
                <a:cubicBezTo>
                  <a:pt x="8799869" y="666041"/>
                  <a:pt x="8779090" y="704265"/>
                  <a:pt x="8792582" y="923330"/>
                </a:cubicBezTo>
                <a:cubicBezTo>
                  <a:pt x="8677338" y="982244"/>
                  <a:pt x="8514225" y="919199"/>
                  <a:pt x="8294336" y="923330"/>
                </a:cubicBezTo>
                <a:cubicBezTo>
                  <a:pt x="8074447" y="927461"/>
                  <a:pt x="7981309" y="886950"/>
                  <a:pt x="7884015" y="923330"/>
                </a:cubicBezTo>
                <a:cubicBezTo>
                  <a:pt x="7786721" y="959710"/>
                  <a:pt x="7425746" y="920563"/>
                  <a:pt x="7121991" y="923330"/>
                </a:cubicBezTo>
                <a:cubicBezTo>
                  <a:pt x="6818236" y="926097"/>
                  <a:pt x="6744877" y="919036"/>
                  <a:pt x="6535819" y="923330"/>
                </a:cubicBezTo>
                <a:cubicBezTo>
                  <a:pt x="6326761" y="927624"/>
                  <a:pt x="6353778" y="910742"/>
                  <a:pt x="6213425" y="923330"/>
                </a:cubicBezTo>
                <a:cubicBezTo>
                  <a:pt x="6073072" y="935918"/>
                  <a:pt x="5890373" y="901640"/>
                  <a:pt x="5627252" y="923330"/>
                </a:cubicBezTo>
                <a:cubicBezTo>
                  <a:pt x="5364131" y="945020"/>
                  <a:pt x="5257250" y="866808"/>
                  <a:pt x="5129006" y="923330"/>
                </a:cubicBezTo>
                <a:cubicBezTo>
                  <a:pt x="5000762" y="979852"/>
                  <a:pt x="4849928" y="868501"/>
                  <a:pt x="4630760" y="923330"/>
                </a:cubicBezTo>
                <a:cubicBezTo>
                  <a:pt x="4411592" y="978159"/>
                  <a:pt x="4343901" y="870964"/>
                  <a:pt x="4132514" y="923330"/>
                </a:cubicBezTo>
                <a:cubicBezTo>
                  <a:pt x="3921127" y="975696"/>
                  <a:pt x="3831963" y="889028"/>
                  <a:pt x="3634267" y="923330"/>
                </a:cubicBezTo>
                <a:cubicBezTo>
                  <a:pt x="3436571" y="957632"/>
                  <a:pt x="3287356" y="876227"/>
                  <a:pt x="2960169" y="923330"/>
                </a:cubicBezTo>
                <a:cubicBezTo>
                  <a:pt x="2632982" y="970433"/>
                  <a:pt x="2597856" y="919706"/>
                  <a:pt x="2373997" y="923330"/>
                </a:cubicBezTo>
                <a:cubicBezTo>
                  <a:pt x="2150138" y="926954"/>
                  <a:pt x="2210916" y="905641"/>
                  <a:pt x="2051602" y="923330"/>
                </a:cubicBezTo>
                <a:cubicBezTo>
                  <a:pt x="1892288" y="941019"/>
                  <a:pt x="1759537" y="875588"/>
                  <a:pt x="1553356" y="923330"/>
                </a:cubicBezTo>
                <a:cubicBezTo>
                  <a:pt x="1347175" y="971072"/>
                  <a:pt x="1029035" y="895198"/>
                  <a:pt x="879258" y="923330"/>
                </a:cubicBezTo>
                <a:cubicBezTo>
                  <a:pt x="729481" y="951462"/>
                  <a:pt x="239840" y="875455"/>
                  <a:pt x="0" y="923330"/>
                </a:cubicBezTo>
                <a:cubicBezTo>
                  <a:pt x="-12194" y="805939"/>
                  <a:pt x="45248" y="543602"/>
                  <a:pt x="0" y="443198"/>
                </a:cubicBezTo>
                <a:cubicBezTo>
                  <a:pt x="-45248" y="342794"/>
                  <a:pt x="5772" y="122304"/>
                  <a:pt x="0" y="0"/>
                </a:cubicBezTo>
                <a:close/>
              </a:path>
              <a:path w="8792582" h="923330" stroke="0" extrusionOk="0">
                <a:moveTo>
                  <a:pt x="0" y="0"/>
                </a:moveTo>
                <a:cubicBezTo>
                  <a:pt x="182139" y="-24590"/>
                  <a:pt x="380950" y="21757"/>
                  <a:pt x="498246" y="0"/>
                </a:cubicBezTo>
                <a:cubicBezTo>
                  <a:pt x="615542" y="-21757"/>
                  <a:pt x="687854" y="22311"/>
                  <a:pt x="820641" y="0"/>
                </a:cubicBezTo>
                <a:cubicBezTo>
                  <a:pt x="953429" y="-22311"/>
                  <a:pt x="1385154" y="52058"/>
                  <a:pt x="1582665" y="0"/>
                </a:cubicBezTo>
                <a:cubicBezTo>
                  <a:pt x="1780176" y="-52058"/>
                  <a:pt x="1958810" y="47278"/>
                  <a:pt x="2080911" y="0"/>
                </a:cubicBezTo>
                <a:cubicBezTo>
                  <a:pt x="2203012" y="-47278"/>
                  <a:pt x="2346246" y="46519"/>
                  <a:pt x="2579157" y="0"/>
                </a:cubicBezTo>
                <a:cubicBezTo>
                  <a:pt x="2812068" y="-46519"/>
                  <a:pt x="3096305" y="11388"/>
                  <a:pt x="3341181" y="0"/>
                </a:cubicBezTo>
                <a:cubicBezTo>
                  <a:pt x="3586057" y="-11388"/>
                  <a:pt x="3602560" y="18661"/>
                  <a:pt x="3751502" y="0"/>
                </a:cubicBezTo>
                <a:cubicBezTo>
                  <a:pt x="3900444" y="-18661"/>
                  <a:pt x="4227338" y="61028"/>
                  <a:pt x="4513525" y="0"/>
                </a:cubicBezTo>
                <a:cubicBezTo>
                  <a:pt x="4799712" y="-61028"/>
                  <a:pt x="5028499" y="57964"/>
                  <a:pt x="5275549" y="0"/>
                </a:cubicBezTo>
                <a:cubicBezTo>
                  <a:pt x="5522599" y="-57964"/>
                  <a:pt x="5633975" y="48604"/>
                  <a:pt x="5861721" y="0"/>
                </a:cubicBezTo>
                <a:cubicBezTo>
                  <a:pt x="6089467" y="-48604"/>
                  <a:pt x="6426017" y="2930"/>
                  <a:pt x="6623745" y="0"/>
                </a:cubicBezTo>
                <a:cubicBezTo>
                  <a:pt x="6821473" y="-2930"/>
                  <a:pt x="6979315" y="45149"/>
                  <a:pt x="7121991" y="0"/>
                </a:cubicBezTo>
                <a:cubicBezTo>
                  <a:pt x="7264667" y="-45149"/>
                  <a:pt x="7482663" y="59365"/>
                  <a:pt x="7620238" y="0"/>
                </a:cubicBezTo>
                <a:cubicBezTo>
                  <a:pt x="7757813" y="-59365"/>
                  <a:pt x="8118058" y="49317"/>
                  <a:pt x="8294336" y="0"/>
                </a:cubicBezTo>
                <a:cubicBezTo>
                  <a:pt x="8470614" y="-49317"/>
                  <a:pt x="8576945" y="22195"/>
                  <a:pt x="8792582" y="0"/>
                </a:cubicBezTo>
                <a:cubicBezTo>
                  <a:pt x="8800234" y="236551"/>
                  <a:pt x="8780513" y="350972"/>
                  <a:pt x="8792582" y="480132"/>
                </a:cubicBezTo>
                <a:cubicBezTo>
                  <a:pt x="8804651" y="609292"/>
                  <a:pt x="8790668" y="814576"/>
                  <a:pt x="8792582" y="923330"/>
                </a:cubicBezTo>
                <a:cubicBezTo>
                  <a:pt x="8611660" y="936020"/>
                  <a:pt x="8310418" y="922953"/>
                  <a:pt x="8118484" y="923330"/>
                </a:cubicBezTo>
                <a:cubicBezTo>
                  <a:pt x="7926550" y="923707"/>
                  <a:pt x="7916962" y="914918"/>
                  <a:pt x="7796089" y="923330"/>
                </a:cubicBezTo>
                <a:cubicBezTo>
                  <a:pt x="7675216" y="931742"/>
                  <a:pt x="7552256" y="877929"/>
                  <a:pt x="7385769" y="923330"/>
                </a:cubicBezTo>
                <a:cubicBezTo>
                  <a:pt x="7219282" y="968731"/>
                  <a:pt x="6994130" y="862394"/>
                  <a:pt x="6623745" y="923330"/>
                </a:cubicBezTo>
                <a:cubicBezTo>
                  <a:pt x="6253360" y="984266"/>
                  <a:pt x="6218418" y="862455"/>
                  <a:pt x="6037573" y="923330"/>
                </a:cubicBezTo>
                <a:cubicBezTo>
                  <a:pt x="5856728" y="984205"/>
                  <a:pt x="5723015" y="904031"/>
                  <a:pt x="5627252" y="923330"/>
                </a:cubicBezTo>
                <a:cubicBezTo>
                  <a:pt x="5531489" y="942629"/>
                  <a:pt x="5231647" y="916896"/>
                  <a:pt x="5041080" y="923330"/>
                </a:cubicBezTo>
                <a:cubicBezTo>
                  <a:pt x="4850513" y="929764"/>
                  <a:pt x="4830182" y="897540"/>
                  <a:pt x="4718686" y="923330"/>
                </a:cubicBezTo>
                <a:cubicBezTo>
                  <a:pt x="4607190" y="949120"/>
                  <a:pt x="4544720" y="888476"/>
                  <a:pt x="4396291" y="923330"/>
                </a:cubicBezTo>
                <a:cubicBezTo>
                  <a:pt x="4247862" y="958184"/>
                  <a:pt x="4057667" y="879586"/>
                  <a:pt x="3810119" y="923330"/>
                </a:cubicBezTo>
                <a:cubicBezTo>
                  <a:pt x="3562571" y="967074"/>
                  <a:pt x="3586237" y="880825"/>
                  <a:pt x="3399798" y="923330"/>
                </a:cubicBezTo>
                <a:cubicBezTo>
                  <a:pt x="3213359" y="965835"/>
                  <a:pt x="3056289" y="885957"/>
                  <a:pt x="2725700" y="923330"/>
                </a:cubicBezTo>
                <a:cubicBezTo>
                  <a:pt x="2395111" y="960703"/>
                  <a:pt x="2481584" y="884293"/>
                  <a:pt x="2315380" y="923330"/>
                </a:cubicBezTo>
                <a:cubicBezTo>
                  <a:pt x="2149176" y="962367"/>
                  <a:pt x="1787508" y="864076"/>
                  <a:pt x="1641282" y="923330"/>
                </a:cubicBezTo>
                <a:cubicBezTo>
                  <a:pt x="1495056" y="982584"/>
                  <a:pt x="1436464" y="909989"/>
                  <a:pt x="1318887" y="923330"/>
                </a:cubicBezTo>
                <a:cubicBezTo>
                  <a:pt x="1201311" y="936671"/>
                  <a:pt x="933376" y="855136"/>
                  <a:pt x="644789" y="923330"/>
                </a:cubicBezTo>
                <a:cubicBezTo>
                  <a:pt x="356202" y="991524"/>
                  <a:pt x="276707" y="888415"/>
                  <a:pt x="0" y="923330"/>
                </a:cubicBezTo>
                <a:cubicBezTo>
                  <a:pt x="-12923" y="712000"/>
                  <a:pt x="47891" y="597394"/>
                  <a:pt x="0" y="489365"/>
                </a:cubicBezTo>
                <a:cubicBezTo>
                  <a:pt x="-47891" y="381337"/>
                  <a:pt x="25820" y="139986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09F0F5A-1532-4B2A-42AE-79A9CE3F8E82}"/>
              </a:ext>
            </a:extLst>
          </p:cNvPr>
          <p:cNvSpPr txBox="1">
            <a:spLocks/>
          </p:cNvSpPr>
          <p:nvPr/>
        </p:nvSpPr>
        <p:spPr>
          <a:xfrm>
            <a:off x="457677" y="3301132"/>
            <a:ext cx="7963275" cy="4007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Plan: How might I develop this attribute further?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730850A-1280-9725-7B08-3F2F99BF695D}"/>
              </a:ext>
            </a:extLst>
          </p:cNvPr>
          <p:cNvSpPr txBox="1">
            <a:spLocks/>
          </p:cNvSpPr>
          <p:nvPr/>
        </p:nvSpPr>
        <p:spPr>
          <a:xfrm>
            <a:off x="456020" y="1777852"/>
            <a:ext cx="7963275" cy="4007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Evidence: What specific examples do I have that show my ability in this area?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E2EE83-263A-AB07-53E9-8C1C333022E1}"/>
              </a:ext>
            </a:extLst>
          </p:cNvPr>
          <p:cNvSpPr txBox="1"/>
          <p:nvPr/>
        </p:nvSpPr>
        <p:spPr>
          <a:xfrm>
            <a:off x="179071" y="2177565"/>
            <a:ext cx="8792582" cy="923330"/>
          </a:xfrm>
          <a:custGeom>
            <a:avLst/>
            <a:gdLst>
              <a:gd name="connsiteX0" fmla="*/ 0 w 8792582"/>
              <a:gd name="connsiteY0" fmla="*/ 0 h 923330"/>
              <a:gd name="connsiteX1" fmla="*/ 762024 w 8792582"/>
              <a:gd name="connsiteY1" fmla="*/ 0 h 923330"/>
              <a:gd name="connsiteX2" fmla="*/ 1172344 w 8792582"/>
              <a:gd name="connsiteY2" fmla="*/ 0 h 923330"/>
              <a:gd name="connsiteX3" fmla="*/ 1758516 w 8792582"/>
              <a:gd name="connsiteY3" fmla="*/ 0 h 923330"/>
              <a:gd name="connsiteX4" fmla="*/ 2432614 w 8792582"/>
              <a:gd name="connsiteY4" fmla="*/ 0 h 923330"/>
              <a:gd name="connsiteX5" fmla="*/ 2755009 w 8792582"/>
              <a:gd name="connsiteY5" fmla="*/ 0 h 923330"/>
              <a:gd name="connsiteX6" fmla="*/ 3077404 w 8792582"/>
              <a:gd name="connsiteY6" fmla="*/ 0 h 923330"/>
              <a:gd name="connsiteX7" fmla="*/ 3839427 w 8792582"/>
              <a:gd name="connsiteY7" fmla="*/ 0 h 923330"/>
              <a:gd name="connsiteX8" fmla="*/ 4425600 w 8792582"/>
              <a:gd name="connsiteY8" fmla="*/ 0 h 923330"/>
              <a:gd name="connsiteX9" fmla="*/ 4747994 w 8792582"/>
              <a:gd name="connsiteY9" fmla="*/ 0 h 923330"/>
              <a:gd name="connsiteX10" fmla="*/ 5334166 w 8792582"/>
              <a:gd name="connsiteY10" fmla="*/ 0 h 923330"/>
              <a:gd name="connsiteX11" fmla="*/ 6096190 w 8792582"/>
              <a:gd name="connsiteY11" fmla="*/ 0 h 923330"/>
              <a:gd name="connsiteX12" fmla="*/ 6594437 w 8792582"/>
              <a:gd name="connsiteY12" fmla="*/ 0 h 923330"/>
              <a:gd name="connsiteX13" fmla="*/ 7092683 w 8792582"/>
              <a:gd name="connsiteY13" fmla="*/ 0 h 923330"/>
              <a:gd name="connsiteX14" fmla="*/ 7678855 w 8792582"/>
              <a:gd name="connsiteY14" fmla="*/ 0 h 923330"/>
              <a:gd name="connsiteX15" fmla="*/ 8792582 w 8792582"/>
              <a:gd name="connsiteY15" fmla="*/ 0 h 923330"/>
              <a:gd name="connsiteX16" fmla="*/ 8792582 w 8792582"/>
              <a:gd name="connsiteY16" fmla="*/ 470898 h 923330"/>
              <a:gd name="connsiteX17" fmla="*/ 8792582 w 8792582"/>
              <a:gd name="connsiteY17" fmla="*/ 923330 h 923330"/>
              <a:gd name="connsiteX18" fmla="*/ 8294336 w 8792582"/>
              <a:gd name="connsiteY18" fmla="*/ 923330 h 923330"/>
              <a:gd name="connsiteX19" fmla="*/ 7884015 w 8792582"/>
              <a:gd name="connsiteY19" fmla="*/ 923330 h 923330"/>
              <a:gd name="connsiteX20" fmla="*/ 7121991 w 8792582"/>
              <a:gd name="connsiteY20" fmla="*/ 923330 h 923330"/>
              <a:gd name="connsiteX21" fmla="*/ 6535819 w 8792582"/>
              <a:gd name="connsiteY21" fmla="*/ 923330 h 923330"/>
              <a:gd name="connsiteX22" fmla="*/ 6213425 w 8792582"/>
              <a:gd name="connsiteY22" fmla="*/ 923330 h 923330"/>
              <a:gd name="connsiteX23" fmla="*/ 5627252 w 8792582"/>
              <a:gd name="connsiteY23" fmla="*/ 923330 h 923330"/>
              <a:gd name="connsiteX24" fmla="*/ 5129006 w 8792582"/>
              <a:gd name="connsiteY24" fmla="*/ 923330 h 923330"/>
              <a:gd name="connsiteX25" fmla="*/ 4630760 w 8792582"/>
              <a:gd name="connsiteY25" fmla="*/ 923330 h 923330"/>
              <a:gd name="connsiteX26" fmla="*/ 4132514 w 8792582"/>
              <a:gd name="connsiteY26" fmla="*/ 923330 h 923330"/>
              <a:gd name="connsiteX27" fmla="*/ 3634267 w 8792582"/>
              <a:gd name="connsiteY27" fmla="*/ 923330 h 923330"/>
              <a:gd name="connsiteX28" fmla="*/ 2960169 w 8792582"/>
              <a:gd name="connsiteY28" fmla="*/ 923330 h 923330"/>
              <a:gd name="connsiteX29" fmla="*/ 2373997 w 8792582"/>
              <a:gd name="connsiteY29" fmla="*/ 923330 h 923330"/>
              <a:gd name="connsiteX30" fmla="*/ 2051602 w 8792582"/>
              <a:gd name="connsiteY30" fmla="*/ 923330 h 923330"/>
              <a:gd name="connsiteX31" fmla="*/ 1553356 w 8792582"/>
              <a:gd name="connsiteY31" fmla="*/ 923330 h 923330"/>
              <a:gd name="connsiteX32" fmla="*/ 879258 w 8792582"/>
              <a:gd name="connsiteY32" fmla="*/ 923330 h 923330"/>
              <a:gd name="connsiteX33" fmla="*/ 0 w 8792582"/>
              <a:gd name="connsiteY33" fmla="*/ 923330 h 923330"/>
              <a:gd name="connsiteX34" fmla="*/ 0 w 8792582"/>
              <a:gd name="connsiteY34" fmla="*/ 443198 h 923330"/>
              <a:gd name="connsiteX35" fmla="*/ 0 w 8792582"/>
              <a:gd name="connsiteY35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792582" h="923330" fill="none" extrusionOk="0">
                <a:moveTo>
                  <a:pt x="0" y="0"/>
                </a:moveTo>
                <a:cubicBezTo>
                  <a:pt x="183552" y="-51845"/>
                  <a:pt x="419803" y="7708"/>
                  <a:pt x="762024" y="0"/>
                </a:cubicBezTo>
                <a:cubicBezTo>
                  <a:pt x="1104245" y="-7708"/>
                  <a:pt x="1040423" y="17025"/>
                  <a:pt x="1172344" y="0"/>
                </a:cubicBezTo>
                <a:cubicBezTo>
                  <a:pt x="1304265" y="-17025"/>
                  <a:pt x="1502311" y="16069"/>
                  <a:pt x="1758516" y="0"/>
                </a:cubicBezTo>
                <a:cubicBezTo>
                  <a:pt x="2014721" y="-16069"/>
                  <a:pt x="2247585" y="54203"/>
                  <a:pt x="2432614" y="0"/>
                </a:cubicBezTo>
                <a:cubicBezTo>
                  <a:pt x="2617643" y="-54203"/>
                  <a:pt x="2648343" y="32726"/>
                  <a:pt x="2755009" y="0"/>
                </a:cubicBezTo>
                <a:cubicBezTo>
                  <a:pt x="2861675" y="-32726"/>
                  <a:pt x="2977371" y="15809"/>
                  <a:pt x="3077404" y="0"/>
                </a:cubicBezTo>
                <a:cubicBezTo>
                  <a:pt x="3177437" y="-15809"/>
                  <a:pt x="3554476" y="32248"/>
                  <a:pt x="3839427" y="0"/>
                </a:cubicBezTo>
                <a:cubicBezTo>
                  <a:pt x="4124378" y="-32248"/>
                  <a:pt x="4143244" y="39574"/>
                  <a:pt x="4425600" y="0"/>
                </a:cubicBezTo>
                <a:cubicBezTo>
                  <a:pt x="4707956" y="-39574"/>
                  <a:pt x="4653240" y="19862"/>
                  <a:pt x="4747994" y="0"/>
                </a:cubicBezTo>
                <a:cubicBezTo>
                  <a:pt x="4842748" y="-19862"/>
                  <a:pt x="5196435" y="4038"/>
                  <a:pt x="5334166" y="0"/>
                </a:cubicBezTo>
                <a:cubicBezTo>
                  <a:pt x="5471897" y="-4038"/>
                  <a:pt x="5894363" y="23804"/>
                  <a:pt x="6096190" y="0"/>
                </a:cubicBezTo>
                <a:cubicBezTo>
                  <a:pt x="6298017" y="-23804"/>
                  <a:pt x="6366357" y="3015"/>
                  <a:pt x="6594437" y="0"/>
                </a:cubicBezTo>
                <a:cubicBezTo>
                  <a:pt x="6822517" y="-3015"/>
                  <a:pt x="6893959" y="10705"/>
                  <a:pt x="7092683" y="0"/>
                </a:cubicBezTo>
                <a:cubicBezTo>
                  <a:pt x="7291407" y="-10705"/>
                  <a:pt x="7469689" y="8004"/>
                  <a:pt x="7678855" y="0"/>
                </a:cubicBezTo>
                <a:cubicBezTo>
                  <a:pt x="7888021" y="-8004"/>
                  <a:pt x="8309158" y="100012"/>
                  <a:pt x="8792582" y="0"/>
                </a:cubicBezTo>
                <a:cubicBezTo>
                  <a:pt x="8822253" y="156589"/>
                  <a:pt x="8785295" y="275755"/>
                  <a:pt x="8792582" y="470898"/>
                </a:cubicBezTo>
                <a:cubicBezTo>
                  <a:pt x="8799869" y="666041"/>
                  <a:pt x="8779090" y="704265"/>
                  <a:pt x="8792582" y="923330"/>
                </a:cubicBezTo>
                <a:cubicBezTo>
                  <a:pt x="8677338" y="982244"/>
                  <a:pt x="8514225" y="919199"/>
                  <a:pt x="8294336" y="923330"/>
                </a:cubicBezTo>
                <a:cubicBezTo>
                  <a:pt x="8074447" y="927461"/>
                  <a:pt x="7981309" y="886950"/>
                  <a:pt x="7884015" y="923330"/>
                </a:cubicBezTo>
                <a:cubicBezTo>
                  <a:pt x="7786721" y="959710"/>
                  <a:pt x="7425746" y="920563"/>
                  <a:pt x="7121991" y="923330"/>
                </a:cubicBezTo>
                <a:cubicBezTo>
                  <a:pt x="6818236" y="926097"/>
                  <a:pt x="6744877" y="919036"/>
                  <a:pt x="6535819" y="923330"/>
                </a:cubicBezTo>
                <a:cubicBezTo>
                  <a:pt x="6326761" y="927624"/>
                  <a:pt x="6353778" y="910742"/>
                  <a:pt x="6213425" y="923330"/>
                </a:cubicBezTo>
                <a:cubicBezTo>
                  <a:pt x="6073072" y="935918"/>
                  <a:pt x="5890373" y="901640"/>
                  <a:pt x="5627252" y="923330"/>
                </a:cubicBezTo>
                <a:cubicBezTo>
                  <a:pt x="5364131" y="945020"/>
                  <a:pt x="5257250" y="866808"/>
                  <a:pt x="5129006" y="923330"/>
                </a:cubicBezTo>
                <a:cubicBezTo>
                  <a:pt x="5000762" y="979852"/>
                  <a:pt x="4849928" y="868501"/>
                  <a:pt x="4630760" y="923330"/>
                </a:cubicBezTo>
                <a:cubicBezTo>
                  <a:pt x="4411592" y="978159"/>
                  <a:pt x="4343901" y="870964"/>
                  <a:pt x="4132514" y="923330"/>
                </a:cubicBezTo>
                <a:cubicBezTo>
                  <a:pt x="3921127" y="975696"/>
                  <a:pt x="3831963" y="889028"/>
                  <a:pt x="3634267" y="923330"/>
                </a:cubicBezTo>
                <a:cubicBezTo>
                  <a:pt x="3436571" y="957632"/>
                  <a:pt x="3287356" y="876227"/>
                  <a:pt x="2960169" y="923330"/>
                </a:cubicBezTo>
                <a:cubicBezTo>
                  <a:pt x="2632982" y="970433"/>
                  <a:pt x="2597856" y="919706"/>
                  <a:pt x="2373997" y="923330"/>
                </a:cubicBezTo>
                <a:cubicBezTo>
                  <a:pt x="2150138" y="926954"/>
                  <a:pt x="2210916" y="905641"/>
                  <a:pt x="2051602" y="923330"/>
                </a:cubicBezTo>
                <a:cubicBezTo>
                  <a:pt x="1892288" y="941019"/>
                  <a:pt x="1759537" y="875588"/>
                  <a:pt x="1553356" y="923330"/>
                </a:cubicBezTo>
                <a:cubicBezTo>
                  <a:pt x="1347175" y="971072"/>
                  <a:pt x="1029035" y="895198"/>
                  <a:pt x="879258" y="923330"/>
                </a:cubicBezTo>
                <a:cubicBezTo>
                  <a:pt x="729481" y="951462"/>
                  <a:pt x="239840" y="875455"/>
                  <a:pt x="0" y="923330"/>
                </a:cubicBezTo>
                <a:cubicBezTo>
                  <a:pt x="-12194" y="805939"/>
                  <a:pt x="45248" y="543602"/>
                  <a:pt x="0" y="443198"/>
                </a:cubicBezTo>
                <a:cubicBezTo>
                  <a:pt x="-45248" y="342794"/>
                  <a:pt x="5772" y="122304"/>
                  <a:pt x="0" y="0"/>
                </a:cubicBezTo>
                <a:close/>
              </a:path>
              <a:path w="8792582" h="923330" stroke="0" extrusionOk="0">
                <a:moveTo>
                  <a:pt x="0" y="0"/>
                </a:moveTo>
                <a:cubicBezTo>
                  <a:pt x="182139" y="-24590"/>
                  <a:pt x="380950" y="21757"/>
                  <a:pt x="498246" y="0"/>
                </a:cubicBezTo>
                <a:cubicBezTo>
                  <a:pt x="615542" y="-21757"/>
                  <a:pt x="687854" y="22311"/>
                  <a:pt x="820641" y="0"/>
                </a:cubicBezTo>
                <a:cubicBezTo>
                  <a:pt x="953429" y="-22311"/>
                  <a:pt x="1385154" y="52058"/>
                  <a:pt x="1582665" y="0"/>
                </a:cubicBezTo>
                <a:cubicBezTo>
                  <a:pt x="1780176" y="-52058"/>
                  <a:pt x="1958810" y="47278"/>
                  <a:pt x="2080911" y="0"/>
                </a:cubicBezTo>
                <a:cubicBezTo>
                  <a:pt x="2203012" y="-47278"/>
                  <a:pt x="2346246" y="46519"/>
                  <a:pt x="2579157" y="0"/>
                </a:cubicBezTo>
                <a:cubicBezTo>
                  <a:pt x="2812068" y="-46519"/>
                  <a:pt x="3096305" y="11388"/>
                  <a:pt x="3341181" y="0"/>
                </a:cubicBezTo>
                <a:cubicBezTo>
                  <a:pt x="3586057" y="-11388"/>
                  <a:pt x="3602560" y="18661"/>
                  <a:pt x="3751502" y="0"/>
                </a:cubicBezTo>
                <a:cubicBezTo>
                  <a:pt x="3900444" y="-18661"/>
                  <a:pt x="4227338" y="61028"/>
                  <a:pt x="4513525" y="0"/>
                </a:cubicBezTo>
                <a:cubicBezTo>
                  <a:pt x="4799712" y="-61028"/>
                  <a:pt x="5028499" y="57964"/>
                  <a:pt x="5275549" y="0"/>
                </a:cubicBezTo>
                <a:cubicBezTo>
                  <a:pt x="5522599" y="-57964"/>
                  <a:pt x="5633975" y="48604"/>
                  <a:pt x="5861721" y="0"/>
                </a:cubicBezTo>
                <a:cubicBezTo>
                  <a:pt x="6089467" y="-48604"/>
                  <a:pt x="6426017" y="2930"/>
                  <a:pt x="6623745" y="0"/>
                </a:cubicBezTo>
                <a:cubicBezTo>
                  <a:pt x="6821473" y="-2930"/>
                  <a:pt x="6979315" y="45149"/>
                  <a:pt x="7121991" y="0"/>
                </a:cubicBezTo>
                <a:cubicBezTo>
                  <a:pt x="7264667" y="-45149"/>
                  <a:pt x="7482663" y="59365"/>
                  <a:pt x="7620238" y="0"/>
                </a:cubicBezTo>
                <a:cubicBezTo>
                  <a:pt x="7757813" y="-59365"/>
                  <a:pt x="8118058" y="49317"/>
                  <a:pt x="8294336" y="0"/>
                </a:cubicBezTo>
                <a:cubicBezTo>
                  <a:pt x="8470614" y="-49317"/>
                  <a:pt x="8576945" y="22195"/>
                  <a:pt x="8792582" y="0"/>
                </a:cubicBezTo>
                <a:cubicBezTo>
                  <a:pt x="8800234" y="236551"/>
                  <a:pt x="8780513" y="350972"/>
                  <a:pt x="8792582" y="480132"/>
                </a:cubicBezTo>
                <a:cubicBezTo>
                  <a:pt x="8804651" y="609292"/>
                  <a:pt x="8790668" y="814576"/>
                  <a:pt x="8792582" y="923330"/>
                </a:cubicBezTo>
                <a:cubicBezTo>
                  <a:pt x="8611660" y="936020"/>
                  <a:pt x="8310418" y="922953"/>
                  <a:pt x="8118484" y="923330"/>
                </a:cubicBezTo>
                <a:cubicBezTo>
                  <a:pt x="7926550" y="923707"/>
                  <a:pt x="7916962" y="914918"/>
                  <a:pt x="7796089" y="923330"/>
                </a:cubicBezTo>
                <a:cubicBezTo>
                  <a:pt x="7675216" y="931742"/>
                  <a:pt x="7552256" y="877929"/>
                  <a:pt x="7385769" y="923330"/>
                </a:cubicBezTo>
                <a:cubicBezTo>
                  <a:pt x="7219282" y="968731"/>
                  <a:pt x="6994130" y="862394"/>
                  <a:pt x="6623745" y="923330"/>
                </a:cubicBezTo>
                <a:cubicBezTo>
                  <a:pt x="6253360" y="984266"/>
                  <a:pt x="6218418" y="862455"/>
                  <a:pt x="6037573" y="923330"/>
                </a:cubicBezTo>
                <a:cubicBezTo>
                  <a:pt x="5856728" y="984205"/>
                  <a:pt x="5723015" y="904031"/>
                  <a:pt x="5627252" y="923330"/>
                </a:cubicBezTo>
                <a:cubicBezTo>
                  <a:pt x="5531489" y="942629"/>
                  <a:pt x="5231647" y="916896"/>
                  <a:pt x="5041080" y="923330"/>
                </a:cubicBezTo>
                <a:cubicBezTo>
                  <a:pt x="4850513" y="929764"/>
                  <a:pt x="4830182" y="897540"/>
                  <a:pt x="4718686" y="923330"/>
                </a:cubicBezTo>
                <a:cubicBezTo>
                  <a:pt x="4607190" y="949120"/>
                  <a:pt x="4544720" y="888476"/>
                  <a:pt x="4396291" y="923330"/>
                </a:cubicBezTo>
                <a:cubicBezTo>
                  <a:pt x="4247862" y="958184"/>
                  <a:pt x="4057667" y="879586"/>
                  <a:pt x="3810119" y="923330"/>
                </a:cubicBezTo>
                <a:cubicBezTo>
                  <a:pt x="3562571" y="967074"/>
                  <a:pt x="3586237" y="880825"/>
                  <a:pt x="3399798" y="923330"/>
                </a:cubicBezTo>
                <a:cubicBezTo>
                  <a:pt x="3213359" y="965835"/>
                  <a:pt x="3056289" y="885957"/>
                  <a:pt x="2725700" y="923330"/>
                </a:cubicBezTo>
                <a:cubicBezTo>
                  <a:pt x="2395111" y="960703"/>
                  <a:pt x="2481584" y="884293"/>
                  <a:pt x="2315380" y="923330"/>
                </a:cubicBezTo>
                <a:cubicBezTo>
                  <a:pt x="2149176" y="962367"/>
                  <a:pt x="1787508" y="864076"/>
                  <a:pt x="1641282" y="923330"/>
                </a:cubicBezTo>
                <a:cubicBezTo>
                  <a:pt x="1495056" y="982584"/>
                  <a:pt x="1436464" y="909989"/>
                  <a:pt x="1318887" y="923330"/>
                </a:cubicBezTo>
                <a:cubicBezTo>
                  <a:pt x="1201311" y="936671"/>
                  <a:pt x="933376" y="855136"/>
                  <a:pt x="644789" y="923330"/>
                </a:cubicBezTo>
                <a:cubicBezTo>
                  <a:pt x="356202" y="991524"/>
                  <a:pt x="276707" y="888415"/>
                  <a:pt x="0" y="923330"/>
                </a:cubicBezTo>
                <a:cubicBezTo>
                  <a:pt x="-12923" y="712000"/>
                  <a:pt x="47891" y="597394"/>
                  <a:pt x="0" y="489365"/>
                </a:cubicBezTo>
                <a:cubicBezTo>
                  <a:pt x="-47891" y="381337"/>
                  <a:pt x="25820" y="139986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66228A-5D14-E523-9DDE-C299E1709DA0}"/>
              </a:ext>
            </a:extLst>
          </p:cNvPr>
          <p:cNvSpPr txBox="1"/>
          <p:nvPr/>
        </p:nvSpPr>
        <p:spPr>
          <a:xfrm>
            <a:off x="179071" y="3699769"/>
            <a:ext cx="8792582" cy="923330"/>
          </a:xfrm>
          <a:custGeom>
            <a:avLst/>
            <a:gdLst>
              <a:gd name="connsiteX0" fmla="*/ 0 w 8792582"/>
              <a:gd name="connsiteY0" fmla="*/ 0 h 923330"/>
              <a:gd name="connsiteX1" fmla="*/ 762024 w 8792582"/>
              <a:gd name="connsiteY1" fmla="*/ 0 h 923330"/>
              <a:gd name="connsiteX2" fmla="*/ 1172344 w 8792582"/>
              <a:gd name="connsiteY2" fmla="*/ 0 h 923330"/>
              <a:gd name="connsiteX3" fmla="*/ 1758516 w 8792582"/>
              <a:gd name="connsiteY3" fmla="*/ 0 h 923330"/>
              <a:gd name="connsiteX4" fmla="*/ 2432614 w 8792582"/>
              <a:gd name="connsiteY4" fmla="*/ 0 h 923330"/>
              <a:gd name="connsiteX5" fmla="*/ 2755009 w 8792582"/>
              <a:gd name="connsiteY5" fmla="*/ 0 h 923330"/>
              <a:gd name="connsiteX6" fmla="*/ 3077404 w 8792582"/>
              <a:gd name="connsiteY6" fmla="*/ 0 h 923330"/>
              <a:gd name="connsiteX7" fmla="*/ 3839427 w 8792582"/>
              <a:gd name="connsiteY7" fmla="*/ 0 h 923330"/>
              <a:gd name="connsiteX8" fmla="*/ 4425600 w 8792582"/>
              <a:gd name="connsiteY8" fmla="*/ 0 h 923330"/>
              <a:gd name="connsiteX9" fmla="*/ 4747994 w 8792582"/>
              <a:gd name="connsiteY9" fmla="*/ 0 h 923330"/>
              <a:gd name="connsiteX10" fmla="*/ 5334166 w 8792582"/>
              <a:gd name="connsiteY10" fmla="*/ 0 h 923330"/>
              <a:gd name="connsiteX11" fmla="*/ 6096190 w 8792582"/>
              <a:gd name="connsiteY11" fmla="*/ 0 h 923330"/>
              <a:gd name="connsiteX12" fmla="*/ 6594437 w 8792582"/>
              <a:gd name="connsiteY12" fmla="*/ 0 h 923330"/>
              <a:gd name="connsiteX13" fmla="*/ 7092683 w 8792582"/>
              <a:gd name="connsiteY13" fmla="*/ 0 h 923330"/>
              <a:gd name="connsiteX14" fmla="*/ 7678855 w 8792582"/>
              <a:gd name="connsiteY14" fmla="*/ 0 h 923330"/>
              <a:gd name="connsiteX15" fmla="*/ 8792582 w 8792582"/>
              <a:gd name="connsiteY15" fmla="*/ 0 h 923330"/>
              <a:gd name="connsiteX16" fmla="*/ 8792582 w 8792582"/>
              <a:gd name="connsiteY16" fmla="*/ 470898 h 923330"/>
              <a:gd name="connsiteX17" fmla="*/ 8792582 w 8792582"/>
              <a:gd name="connsiteY17" fmla="*/ 923330 h 923330"/>
              <a:gd name="connsiteX18" fmla="*/ 8294336 w 8792582"/>
              <a:gd name="connsiteY18" fmla="*/ 923330 h 923330"/>
              <a:gd name="connsiteX19" fmla="*/ 7884015 w 8792582"/>
              <a:gd name="connsiteY19" fmla="*/ 923330 h 923330"/>
              <a:gd name="connsiteX20" fmla="*/ 7121991 w 8792582"/>
              <a:gd name="connsiteY20" fmla="*/ 923330 h 923330"/>
              <a:gd name="connsiteX21" fmla="*/ 6535819 w 8792582"/>
              <a:gd name="connsiteY21" fmla="*/ 923330 h 923330"/>
              <a:gd name="connsiteX22" fmla="*/ 6213425 w 8792582"/>
              <a:gd name="connsiteY22" fmla="*/ 923330 h 923330"/>
              <a:gd name="connsiteX23" fmla="*/ 5627252 w 8792582"/>
              <a:gd name="connsiteY23" fmla="*/ 923330 h 923330"/>
              <a:gd name="connsiteX24" fmla="*/ 5129006 w 8792582"/>
              <a:gd name="connsiteY24" fmla="*/ 923330 h 923330"/>
              <a:gd name="connsiteX25" fmla="*/ 4630760 w 8792582"/>
              <a:gd name="connsiteY25" fmla="*/ 923330 h 923330"/>
              <a:gd name="connsiteX26" fmla="*/ 4132514 w 8792582"/>
              <a:gd name="connsiteY26" fmla="*/ 923330 h 923330"/>
              <a:gd name="connsiteX27" fmla="*/ 3634267 w 8792582"/>
              <a:gd name="connsiteY27" fmla="*/ 923330 h 923330"/>
              <a:gd name="connsiteX28" fmla="*/ 2960169 w 8792582"/>
              <a:gd name="connsiteY28" fmla="*/ 923330 h 923330"/>
              <a:gd name="connsiteX29" fmla="*/ 2373997 w 8792582"/>
              <a:gd name="connsiteY29" fmla="*/ 923330 h 923330"/>
              <a:gd name="connsiteX30" fmla="*/ 2051602 w 8792582"/>
              <a:gd name="connsiteY30" fmla="*/ 923330 h 923330"/>
              <a:gd name="connsiteX31" fmla="*/ 1553356 w 8792582"/>
              <a:gd name="connsiteY31" fmla="*/ 923330 h 923330"/>
              <a:gd name="connsiteX32" fmla="*/ 879258 w 8792582"/>
              <a:gd name="connsiteY32" fmla="*/ 923330 h 923330"/>
              <a:gd name="connsiteX33" fmla="*/ 0 w 8792582"/>
              <a:gd name="connsiteY33" fmla="*/ 923330 h 923330"/>
              <a:gd name="connsiteX34" fmla="*/ 0 w 8792582"/>
              <a:gd name="connsiteY34" fmla="*/ 443198 h 923330"/>
              <a:gd name="connsiteX35" fmla="*/ 0 w 8792582"/>
              <a:gd name="connsiteY35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792582" h="923330" fill="none" extrusionOk="0">
                <a:moveTo>
                  <a:pt x="0" y="0"/>
                </a:moveTo>
                <a:cubicBezTo>
                  <a:pt x="183552" y="-51845"/>
                  <a:pt x="419803" y="7708"/>
                  <a:pt x="762024" y="0"/>
                </a:cubicBezTo>
                <a:cubicBezTo>
                  <a:pt x="1104245" y="-7708"/>
                  <a:pt x="1040423" y="17025"/>
                  <a:pt x="1172344" y="0"/>
                </a:cubicBezTo>
                <a:cubicBezTo>
                  <a:pt x="1304265" y="-17025"/>
                  <a:pt x="1502311" y="16069"/>
                  <a:pt x="1758516" y="0"/>
                </a:cubicBezTo>
                <a:cubicBezTo>
                  <a:pt x="2014721" y="-16069"/>
                  <a:pt x="2247585" y="54203"/>
                  <a:pt x="2432614" y="0"/>
                </a:cubicBezTo>
                <a:cubicBezTo>
                  <a:pt x="2617643" y="-54203"/>
                  <a:pt x="2648343" y="32726"/>
                  <a:pt x="2755009" y="0"/>
                </a:cubicBezTo>
                <a:cubicBezTo>
                  <a:pt x="2861675" y="-32726"/>
                  <a:pt x="2977371" y="15809"/>
                  <a:pt x="3077404" y="0"/>
                </a:cubicBezTo>
                <a:cubicBezTo>
                  <a:pt x="3177437" y="-15809"/>
                  <a:pt x="3554476" y="32248"/>
                  <a:pt x="3839427" y="0"/>
                </a:cubicBezTo>
                <a:cubicBezTo>
                  <a:pt x="4124378" y="-32248"/>
                  <a:pt x="4143244" y="39574"/>
                  <a:pt x="4425600" y="0"/>
                </a:cubicBezTo>
                <a:cubicBezTo>
                  <a:pt x="4707956" y="-39574"/>
                  <a:pt x="4653240" y="19862"/>
                  <a:pt x="4747994" y="0"/>
                </a:cubicBezTo>
                <a:cubicBezTo>
                  <a:pt x="4842748" y="-19862"/>
                  <a:pt x="5196435" y="4038"/>
                  <a:pt x="5334166" y="0"/>
                </a:cubicBezTo>
                <a:cubicBezTo>
                  <a:pt x="5471897" y="-4038"/>
                  <a:pt x="5894363" y="23804"/>
                  <a:pt x="6096190" y="0"/>
                </a:cubicBezTo>
                <a:cubicBezTo>
                  <a:pt x="6298017" y="-23804"/>
                  <a:pt x="6366357" y="3015"/>
                  <a:pt x="6594437" y="0"/>
                </a:cubicBezTo>
                <a:cubicBezTo>
                  <a:pt x="6822517" y="-3015"/>
                  <a:pt x="6893959" y="10705"/>
                  <a:pt x="7092683" y="0"/>
                </a:cubicBezTo>
                <a:cubicBezTo>
                  <a:pt x="7291407" y="-10705"/>
                  <a:pt x="7469689" y="8004"/>
                  <a:pt x="7678855" y="0"/>
                </a:cubicBezTo>
                <a:cubicBezTo>
                  <a:pt x="7888021" y="-8004"/>
                  <a:pt x="8309158" y="100012"/>
                  <a:pt x="8792582" y="0"/>
                </a:cubicBezTo>
                <a:cubicBezTo>
                  <a:pt x="8822253" y="156589"/>
                  <a:pt x="8785295" y="275755"/>
                  <a:pt x="8792582" y="470898"/>
                </a:cubicBezTo>
                <a:cubicBezTo>
                  <a:pt x="8799869" y="666041"/>
                  <a:pt x="8779090" y="704265"/>
                  <a:pt x="8792582" y="923330"/>
                </a:cubicBezTo>
                <a:cubicBezTo>
                  <a:pt x="8677338" y="982244"/>
                  <a:pt x="8514225" y="919199"/>
                  <a:pt x="8294336" y="923330"/>
                </a:cubicBezTo>
                <a:cubicBezTo>
                  <a:pt x="8074447" y="927461"/>
                  <a:pt x="7981309" y="886950"/>
                  <a:pt x="7884015" y="923330"/>
                </a:cubicBezTo>
                <a:cubicBezTo>
                  <a:pt x="7786721" y="959710"/>
                  <a:pt x="7425746" y="920563"/>
                  <a:pt x="7121991" y="923330"/>
                </a:cubicBezTo>
                <a:cubicBezTo>
                  <a:pt x="6818236" y="926097"/>
                  <a:pt x="6744877" y="919036"/>
                  <a:pt x="6535819" y="923330"/>
                </a:cubicBezTo>
                <a:cubicBezTo>
                  <a:pt x="6326761" y="927624"/>
                  <a:pt x="6353778" y="910742"/>
                  <a:pt x="6213425" y="923330"/>
                </a:cubicBezTo>
                <a:cubicBezTo>
                  <a:pt x="6073072" y="935918"/>
                  <a:pt x="5890373" y="901640"/>
                  <a:pt x="5627252" y="923330"/>
                </a:cubicBezTo>
                <a:cubicBezTo>
                  <a:pt x="5364131" y="945020"/>
                  <a:pt x="5257250" y="866808"/>
                  <a:pt x="5129006" y="923330"/>
                </a:cubicBezTo>
                <a:cubicBezTo>
                  <a:pt x="5000762" y="979852"/>
                  <a:pt x="4849928" y="868501"/>
                  <a:pt x="4630760" y="923330"/>
                </a:cubicBezTo>
                <a:cubicBezTo>
                  <a:pt x="4411592" y="978159"/>
                  <a:pt x="4343901" y="870964"/>
                  <a:pt x="4132514" y="923330"/>
                </a:cubicBezTo>
                <a:cubicBezTo>
                  <a:pt x="3921127" y="975696"/>
                  <a:pt x="3831963" y="889028"/>
                  <a:pt x="3634267" y="923330"/>
                </a:cubicBezTo>
                <a:cubicBezTo>
                  <a:pt x="3436571" y="957632"/>
                  <a:pt x="3287356" y="876227"/>
                  <a:pt x="2960169" y="923330"/>
                </a:cubicBezTo>
                <a:cubicBezTo>
                  <a:pt x="2632982" y="970433"/>
                  <a:pt x="2597856" y="919706"/>
                  <a:pt x="2373997" y="923330"/>
                </a:cubicBezTo>
                <a:cubicBezTo>
                  <a:pt x="2150138" y="926954"/>
                  <a:pt x="2210916" y="905641"/>
                  <a:pt x="2051602" y="923330"/>
                </a:cubicBezTo>
                <a:cubicBezTo>
                  <a:pt x="1892288" y="941019"/>
                  <a:pt x="1759537" y="875588"/>
                  <a:pt x="1553356" y="923330"/>
                </a:cubicBezTo>
                <a:cubicBezTo>
                  <a:pt x="1347175" y="971072"/>
                  <a:pt x="1029035" y="895198"/>
                  <a:pt x="879258" y="923330"/>
                </a:cubicBezTo>
                <a:cubicBezTo>
                  <a:pt x="729481" y="951462"/>
                  <a:pt x="239840" y="875455"/>
                  <a:pt x="0" y="923330"/>
                </a:cubicBezTo>
                <a:cubicBezTo>
                  <a:pt x="-12194" y="805939"/>
                  <a:pt x="45248" y="543602"/>
                  <a:pt x="0" y="443198"/>
                </a:cubicBezTo>
                <a:cubicBezTo>
                  <a:pt x="-45248" y="342794"/>
                  <a:pt x="5772" y="122304"/>
                  <a:pt x="0" y="0"/>
                </a:cubicBezTo>
                <a:close/>
              </a:path>
              <a:path w="8792582" h="923330" stroke="0" extrusionOk="0">
                <a:moveTo>
                  <a:pt x="0" y="0"/>
                </a:moveTo>
                <a:cubicBezTo>
                  <a:pt x="182139" y="-24590"/>
                  <a:pt x="380950" y="21757"/>
                  <a:pt x="498246" y="0"/>
                </a:cubicBezTo>
                <a:cubicBezTo>
                  <a:pt x="615542" y="-21757"/>
                  <a:pt x="687854" y="22311"/>
                  <a:pt x="820641" y="0"/>
                </a:cubicBezTo>
                <a:cubicBezTo>
                  <a:pt x="953429" y="-22311"/>
                  <a:pt x="1385154" y="52058"/>
                  <a:pt x="1582665" y="0"/>
                </a:cubicBezTo>
                <a:cubicBezTo>
                  <a:pt x="1780176" y="-52058"/>
                  <a:pt x="1958810" y="47278"/>
                  <a:pt x="2080911" y="0"/>
                </a:cubicBezTo>
                <a:cubicBezTo>
                  <a:pt x="2203012" y="-47278"/>
                  <a:pt x="2346246" y="46519"/>
                  <a:pt x="2579157" y="0"/>
                </a:cubicBezTo>
                <a:cubicBezTo>
                  <a:pt x="2812068" y="-46519"/>
                  <a:pt x="3096305" y="11388"/>
                  <a:pt x="3341181" y="0"/>
                </a:cubicBezTo>
                <a:cubicBezTo>
                  <a:pt x="3586057" y="-11388"/>
                  <a:pt x="3602560" y="18661"/>
                  <a:pt x="3751502" y="0"/>
                </a:cubicBezTo>
                <a:cubicBezTo>
                  <a:pt x="3900444" y="-18661"/>
                  <a:pt x="4227338" y="61028"/>
                  <a:pt x="4513525" y="0"/>
                </a:cubicBezTo>
                <a:cubicBezTo>
                  <a:pt x="4799712" y="-61028"/>
                  <a:pt x="5028499" y="57964"/>
                  <a:pt x="5275549" y="0"/>
                </a:cubicBezTo>
                <a:cubicBezTo>
                  <a:pt x="5522599" y="-57964"/>
                  <a:pt x="5633975" y="48604"/>
                  <a:pt x="5861721" y="0"/>
                </a:cubicBezTo>
                <a:cubicBezTo>
                  <a:pt x="6089467" y="-48604"/>
                  <a:pt x="6426017" y="2930"/>
                  <a:pt x="6623745" y="0"/>
                </a:cubicBezTo>
                <a:cubicBezTo>
                  <a:pt x="6821473" y="-2930"/>
                  <a:pt x="6979315" y="45149"/>
                  <a:pt x="7121991" y="0"/>
                </a:cubicBezTo>
                <a:cubicBezTo>
                  <a:pt x="7264667" y="-45149"/>
                  <a:pt x="7482663" y="59365"/>
                  <a:pt x="7620238" y="0"/>
                </a:cubicBezTo>
                <a:cubicBezTo>
                  <a:pt x="7757813" y="-59365"/>
                  <a:pt x="8118058" y="49317"/>
                  <a:pt x="8294336" y="0"/>
                </a:cubicBezTo>
                <a:cubicBezTo>
                  <a:pt x="8470614" y="-49317"/>
                  <a:pt x="8576945" y="22195"/>
                  <a:pt x="8792582" y="0"/>
                </a:cubicBezTo>
                <a:cubicBezTo>
                  <a:pt x="8800234" y="236551"/>
                  <a:pt x="8780513" y="350972"/>
                  <a:pt x="8792582" y="480132"/>
                </a:cubicBezTo>
                <a:cubicBezTo>
                  <a:pt x="8804651" y="609292"/>
                  <a:pt x="8790668" y="814576"/>
                  <a:pt x="8792582" y="923330"/>
                </a:cubicBezTo>
                <a:cubicBezTo>
                  <a:pt x="8611660" y="936020"/>
                  <a:pt x="8310418" y="922953"/>
                  <a:pt x="8118484" y="923330"/>
                </a:cubicBezTo>
                <a:cubicBezTo>
                  <a:pt x="7926550" y="923707"/>
                  <a:pt x="7916962" y="914918"/>
                  <a:pt x="7796089" y="923330"/>
                </a:cubicBezTo>
                <a:cubicBezTo>
                  <a:pt x="7675216" y="931742"/>
                  <a:pt x="7552256" y="877929"/>
                  <a:pt x="7385769" y="923330"/>
                </a:cubicBezTo>
                <a:cubicBezTo>
                  <a:pt x="7219282" y="968731"/>
                  <a:pt x="6994130" y="862394"/>
                  <a:pt x="6623745" y="923330"/>
                </a:cubicBezTo>
                <a:cubicBezTo>
                  <a:pt x="6253360" y="984266"/>
                  <a:pt x="6218418" y="862455"/>
                  <a:pt x="6037573" y="923330"/>
                </a:cubicBezTo>
                <a:cubicBezTo>
                  <a:pt x="5856728" y="984205"/>
                  <a:pt x="5723015" y="904031"/>
                  <a:pt x="5627252" y="923330"/>
                </a:cubicBezTo>
                <a:cubicBezTo>
                  <a:pt x="5531489" y="942629"/>
                  <a:pt x="5231647" y="916896"/>
                  <a:pt x="5041080" y="923330"/>
                </a:cubicBezTo>
                <a:cubicBezTo>
                  <a:pt x="4850513" y="929764"/>
                  <a:pt x="4830182" y="897540"/>
                  <a:pt x="4718686" y="923330"/>
                </a:cubicBezTo>
                <a:cubicBezTo>
                  <a:pt x="4607190" y="949120"/>
                  <a:pt x="4544720" y="888476"/>
                  <a:pt x="4396291" y="923330"/>
                </a:cubicBezTo>
                <a:cubicBezTo>
                  <a:pt x="4247862" y="958184"/>
                  <a:pt x="4057667" y="879586"/>
                  <a:pt x="3810119" y="923330"/>
                </a:cubicBezTo>
                <a:cubicBezTo>
                  <a:pt x="3562571" y="967074"/>
                  <a:pt x="3586237" y="880825"/>
                  <a:pt x="3399798" y="923330"/>
                </a:cubicBezTo>
                <a:cubicBezTo>
                  <a:pt x="3213359" y="965835"/>
                  <a:pt x="3056289" y="885957"/>
                  <a:pt x="2725700" y="923330"/>
                </a:cubicBezTo>
                <a:cubicBezTo>
                  <a:pt x="2395111" y="960703"/>
                  <a:pt x="2481584" y="884293"/>
                  <a:pt x="2315380" y="923330"/>
                </a:cubicBezTo>
                <a:cubicBezTo>
                  <a:pt x="2149176" y="962367"/>
                  <a:pt x="1787508" y="864076"/>
                  <a:pt x="1641282" y="923330"/>
                </a:cubicBezTo>
                <a:cubicBezTo>
                  <a:pt x="1495056" y="982584"/>
                  <a:pt x="1436464" y="909989"/>
                  <a:pt x="1318887" y="923330"/>
                </a:cubicBezTo>
                <a:cubicBezTo>
                  <a:pt x="1201311" y="936671"/>
                  <a:pt x="933376" y="855136"/>
                  <a:pt x="644789" y="923330"/>
                </a:cubicBezTo>
                <a:cubicBezTo>
                  <a:pt x="356202" y="991524"/>
                  <a:pt x="276707" y="888415"/>
                  <a:pt x="0" y="923330"/>
                </a:cubicBezTo>
                <a:cubicBezTo>
                  <a:pt x="-12923" y="712000"/>
                  <a:pt x="47891" y="597394"/>
                  <a:pt x="0" y="489365"/>
                </a:cubicBezTo>
                <a:cubicBezTo>
                  <a:pt x="-47891" y="381337"/>
                  <a:pt x="25820" y="139986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7D246499-F502-DEA1-CA50-F0AF15BAF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143" y="4722072"/>
            <a:ext cx="94043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Graduate Attributes activity card set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E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2021 by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Ann Tilbury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University of the Highlands and Islands is licensed under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CC BY 4.0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E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  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813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A5E39081-DAB7-9E3C-544B-A4497019B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93" y="4769160"/>
            <a:ext cx="565056" cy="214522"/>
          </a:xfr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AA8E3C8-0952-902D-81CE-52783590499B}"/>
              </a:ext>
            </a:extLst>
          </p:cNvPr>
          <p:cNvCxnSpPr>
            <a:cxnSpLocks/>
          </p:cNvCxnSpPr>
          <p:nvPr/>
        </p:nvCxnSpPr>
        <p:spPr>
          <a:xfrm>
            <a:off x="172347" y="4623099"/>
            <a:ext cx="78891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 descr="Shape&#10;&#10;Description automatically generated with low confidence">
            <a:extLst>
              <a:ext uri="{FF2B5EF4-FFF2-40B4-BE49-F238E27FC236}">
                <a16:creationId xmlns:a16="http://schemas.microsoft.com/office/drawing/2014/main" id="{2A51CAD2-D9D8-30BB-04A7-0082436B13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818" y="3837017"/>
            <a:ext cx="471111" cy="130648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7E28B5E-3451-F562-A981-E13D5E825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542" y="440963"/>
            <a:ext cx="5997257" cy="665990"/>
          </a:xfrm>
        </p:spPr>
        <p:txBody>
          <a:bodyPr/>
          <a:lstStyle/>
          <a:p>
            <a:r>
              <a:rPr lang="en-GB" sz="3600" dirty="0"/>
              <a:t>Interpersonal skills</a:t>
            </a:r>
            <a:endParaRPr lang="en-GB" sz="4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266726-38F7-C1DC-27E7-AAEC881401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2236" y="-301381"/>
            <a:ext cx="2094163" cy="202770"/>
          </a:xfrm>
          <a:prstGeom prst="rect">
            <a:avLst/>
          </a:prstGeom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2877A957-0B76-F1BB-51B4-EFE186246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843" y="4745616"/>
            <a:ext cx="94043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Graduate Attributes activity card set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E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2021 by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Ann Tilbury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University of the Highlands and Islands is licensed under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CC BY 4.0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E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  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4AFD45-C31D-6CEA-6E76-9B919AAFC41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543" y="1106953"/>
            <a:ext cx="7089458" cy="339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30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A5E39081-DAB7-9E3C-544B-A4497019B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93" y="4769160"/>
            <a:ext cx="565056" cy="214522"/>
          </a:xfr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AA8E3C8-0952-902D-81CE-52783590499B}"/>
              </a:ext>
            </a:extLst>
          </p:cNvPr>
          <p:cNvCxnSpPr>
            <a:cxnSpLocks/>
          </p:cNvCxnSpPr>
          <p:nvPr/>
        </p:nvCxnSpPr>
        <p:spPr>
          <a:xfrm>
            <a:off x="172347" y="4623099"/>
            <a:ext cx="78891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 descr="Shape&#10;&#10;Description automatically generated with low confidence">
            <a:extLst>
              <a:ext uri="{FF2B5EF4-FFF2-40B4-BE49-F238E27FC236}">
                <a16:creationId xmlns:a16="http://schemas.microsoft.com/office/drawing/2014/main" id="{2A51CAD2-D9D8-30BB-04A7-0082436B13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818" y="3837017"/>
            <a:ext cx="471111" cy="1306484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E24CFBF-3867-D73F-EA7C-CCFB91E037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677" y="219056"/>
            <a:ext cx="7963275" cy="400789"/>
          </a:xfrm>
        </p:spPr>
        <p:txBody>
          <a:bodyPr/>
          <a:lstStyle/>
          <a:p>
            <a:r>
              <a:rPr lang="en-GB" sz="1600" dirty="0"/>
              <a:t>Reflect: How have I developed this attribute through studies and student activities?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63A3CA-3135-4083-2285-5055B35547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2236" y="-301381"/>
            <a:ext cx="2094163" cy="2027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B13322-E109-84FA-7B03-F6F40221A761}"/>
              </a:ext>
            </a:extLst>
          </p:cNvPr>
          <p:cNvSpPr txBox="1"/>
          <p:nvPr/>
        </p:nvSpPr>
        <p:spPr>
          <a:xfrm>
            <a:off x="179071" y="628751"/>
            <a:ext cx="8792582" cy="923330"/>
          </a:xfrm>
          <a:custGeom>
            <a:avLst/>
            <a:gdLst>
              <a:gd name="connsiteX0" fmla="*/ 0 w 8792582"/>
              <a:gd name="connsiteY0" fmla="*/ 0 h 923330"/>
              <a:gd name="connsiteX1" fmla="*/ 762024 w 8792582"/>
              <a:gd name="connsiteY1" fmla="*/ 0 h 923330"/>
              <a:gd name="connsiteX2" fmla="*/ 1172344 w 8792582"/>
              <a:gd name="connsiteY2" fmla="*/ 0 h 923330"/>
              <a:gd name="connsiteX3" fmla="*/ 1758516 w 8792582"/>
              <a:gd name="connsiteY3" fmla="*/ 0 h 923330"/>
              <a:gd name="connsiteX4" fmla="*/ 2432614 w 8792582"/>
              <a:gd name="connsiteY4" fmla="*/ 0 h 923330"/>
              <a:gd name="connsiteX5" fmla="*/ 2755009 w 8792582"/>
              <a:gd name="connsiteY5" fmla="*/ 0 h 923330"/>
              <a:gd name="connsiteX6" fmla="*/ 3077404 w 8792582"/>
              <a:gd name="connsiteY6" fmla="*/ 0 h 923330"/>
              <a:gd name="connsiteX7" fmla="*/ 3839427 w 8792582"/>
              <a:gd name="connsiteY7" fmla="*/ 0 h 923330"/>
              <a:gd name="connsiteX8" fmla="*/ 4425600 w 8792582"/>
              <a:gd name="connsiteY8" fmla="*/ 0 h 923330"/>
              <a:gd name="connsiteX9" fmla="*/ 4747994 w 8792582"/>
              <a:gd name="connsiteY9" fmla="*/ 0 h 923330"/>
              <a:gd name="connsiteX10" fmla="*/ 5334166 w 8792582"/>
              <a:gd name="connsiteY10" fmla="*/ 0 h 923330"/>
              <a:gd name="connsiteX11" fmla="*/ 6096190 w 8792582"/>
              <a:gd name="connsiteY11" fmla="*/ 0 h 923330"/>
              <a:gd name="connsiteX12" fmla="*/ 6594437 w 8792582"/>
              <a:gd name="connsiteY12" fmla="*/ 0 h 923330"/>
              <a:gd name="connsiteX13" fmla="*/ 7092683 w 8792582"/>
              <a:gd name="connsiteY13" fmla="*/ 0 h 923330"/>
              <a:gd name="connsiteX14" fmla="*/ 7678855 w 8792582"/>
              <a:gd name="connsiteY14" fmla="*/ 0 h 923330"/>
              <a:gd name="connsiteX15" fmla="*/ 8792582 w 8792582"/>
              <a:gd name="connsiteY15" fmla="*/ 0 h 923330"/>
              <a:gd name="connsiteX16" fmla="*/ 8792582 w 8792582"/>
              <a:gd name="connsiteY16" fmla="*/ 470898 h 923330"/>
              <a:gd name="connsiteX17" fmla="*/ 8792582 w 8792582"/>
              <a:gd name="connsiteY17" fmla="*/ 923330 h 923330"/>
              <a:gd name="connsiteX18" fmla="*/ 8294336 w 8792582"/>
              <a:gd name="connsiteY18" fmla="*/ 923330 h 923330"/>
              <a:gd name="connsiteX19" fmla="*/ 7884015 w 8792582"/>
              <a:gd name="connsiteY19" fmla="*/ 923330 h 923330"/>
              <a:gd name="connsiteX20" fmla="*/ 7121991 w 8792582"/>
              <a:gd name="connsiteY20" fmla="*/ 923330 h 923330"/>
              <a:gd name="connsiteX21" fmla="*/ 6535819 w 8792582"/>
              <a:gd name="connsiteY21" fmla="*/ 923330 h 923330"/>
              <a:gd name="connsiteX22" fmla="*/ 6213425 w 8792582"/>
              <a:gd name="connsiteY22" fmla="*/ 923330 h 923330"/>
              <a:gd name="connsiteX23" fmla="*/ 5627252 w 8792582"/>
              <a:gd name="connsiteY23" fmla="*/ 923330 h 923330"/>
              <a:gd name="connsiteX24" fmla="*/ 5129006 w 8792582"/>
              <a:gd name="connsiteY24" fmla="*/ 923330 h 923330"/>
              <a:gd name="connsiteX25" fmla="*/ 4630760 w 8792582"/>
              <a:gd name="connsiteY25" fmla="*/ 923330 h 923330"/>
              <a:gd name="connsiteX26" fmla="*/ 4132514 w 8792582"/>
              <a:gd name="connsiteY26" fmla="*/ 923330 h 923330"/>
              <a:gd name="connsiteX27" fmla="*/ 3634267 w 8792582"/>
              <a:gd name="connsiteY27" fmla="*/ 923330 h 923330"/>
              <a:gd name="connsiteX28" fmla="*/ 2960169 w 8792582"/>
              <a:gd name="connsiteY28" fmla="*/ 923330 h 923330"/>
              <a:gd name="connsiteX29" fmla="*/ 2373997 w 8792582"/>
              <a:gd name="connsiteY29" fmla="*/ 923330 h 923330"/>
              <a:gd name="connsiteX30" fmla="*/ 2051602 w 8792582"/>
              <a:gd name="connsiteY30" fmla="*/ 923330 h 923330"/>
              <a:gd name="connsiteX31" fmla="*/ 1553356 w 8792582"/>
              <a:gd name="connsiteY31" fmla="*/ 923330 h 923330"/>
              <a:gd name="connsiteX32" fmla="*/ 879258 w 8792582"/>
              <a:gd name="connsiteY32" fmla="*/ 923330 h 923330"/>
              <a:gd name="connsiteX33" fmla="*/ 0 w 8792582"/>
              <a:gd name="connsiteY33" fmla="*/ 923330 h 923330"/>
              <a:gd name="connsiteX34" fmla="*/ 0 w 8792582"/>
              <a:gd name="connsiteY34" fmla="*/ 443198 h 923330"/>
              <a:gd name="connsiteX35" fmla="*/ 0 w 8792582"/>
              <a:gd name="connsiteY35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792582" h="923330" fill="none" extrusionOk="0">
                <a:moveTo>
                  <a:pt x="0" y="0"/>
                </a:moveTo>
                <a:cubicBezTo>
                  <a:pt x="183552" y="-51845"/>
                  <a:pt x="419803" y="7708"/>
                  <a:pt x="762024" y="0"/>
                </a:cubicBezTo>
                <a:cubicBezTo>
                  <a:pt x="1104245" y="-7708"/>
                  <a:pt x="1040423" y="17025"/>
                  <a:pt x="1172344" y="0"/>
                </a:cubicBezTo>
                <a:cubicBezTo>
                  <a:pt x="1304265" y="-17025"/>
                  <a:pt x="1502311" y="16069"/>
                  <a:pt x="1758516" y="0"/>
                </a:cubicBezTo>
                <a:cubicBezTo>
                  <a:pt x="2014721" y="-16069"/>
                  <a:pt x="2247585" y="54203"/>
                  <a:pt x="2432614" y="0"/>
                </a:cubicBezTo>
                <a:cubicBezTo>
                  <a:pt x="2617643" y="-54203"/>
                  <a:pt x="2648343" y="32726"/>
                  <a:pt x="2755009" y="0"/>
                </a:cubicBezTo>
                <a:cubicBezTo>
                  <a:pt x="2861675" y="-32726"/>
                  <a:pt x="2977371" y="15809"/>
                  <a:pt x="3077404" y="0"/>
                </a:cubicBezTo>
                <a:cubicBezTo>
                  <a:pt x="3177437" y="-15809"/>
                  <a:pt x="3554476" y="32248"/>
                  <a:pt x="3839427" y="0"/>
                </a:cubicBezTo>
                <a:cubicBezTo>
                  <a:pt x="4124378" y="-32248"/>
                  <a:pt x="4143244" y="39574"/>
                  <a:pt x="4425600" y="0"/>
                </a:cubicBezTo>
                <a:cubicBezTo>
                  <a:pt x="4707956" y="-39574"/>
                  <a:pt x="4653240" y="19862"/>
                  <a:pt x="4747994" y="0"/>
                </a:cubicBezTo>
                <a:cubicBezTo>
                  <a:pt x="4842748" y="-19862"/>
                  <a:pt x="5196435" y="4038"/>
                  <a:pt x="5334166" y="0"/>
                </a:cubicBezTo>
                <a:cubicBezTo>
                  <a:pt x="5471897" y="-4038"/>
                  <a:pt x="5894363" y="23804"/>
                  <a:pt x="6096190" y="0"/>
                </a:cubicBezTo>
                <a:cubicBezTo>
                  <a:pt x="6298017" y="-23804"/>
                  <a:pt x="6366357" y="3015"/>
                  <a:pt x="6594437" y="0"/>
                </a:cubicBezTo>
                <a:cubicBezTo>
                  <a:pt x="6822517" y="-3015"/>
                  <a:pt x="6893959" y="10705"/>
                  <a:pt x="7092683" y="0"/>
                </a:cubicBezTo>
                <a:cubicBezTo>
                  <a:pt x="7291407" y="-10705"/>
                  <a:pt x="7469689" y="8004"/>
                  <a:pt x="7678855" y="0"/>
                </a:cubicBezTo>
                <a:cubicBezTo>
                  <a:pt x="7888021" y="-8004"/>
                  <a:pt x="8309158" y="100012"/>
                  <a:pt x="8792582" y="0"/>
                </a:cubicBezTo>
                <a:cubicBezTo>
                  <a:pt x="8822253" y="156589"/>
                  <a:pt x="8785295" y="275755"/>
                  <a:pt x="8792582" y="470898"/>
                </a:cubicBezTo>
                <a:cubicBezTo>
                  <a:pt x="8799869" y="666041"/>
                  <a:pt x="8779090" y="704265"/>
                  <a:pt x="8792582" y="923330"/>
                </a:cubicBezTo>
                <a:cubicBezTo>
                  <a:pt x="8677338" y="982244"/>
                  <a:pt x="8514225" y="919199"/>
                  <a:pt x="8294336" y="923330"/>
                </a:cubicBezTo>
                <a:cubicBezTo>
                  <a:pt x="8074447" y="927461"/>
                  <a:pt x="7981309" y="886950"/>
                  <a:pt x="7884015" y="923330"/>
                </a:cubicBezTo>
                <a:cubicBezTo>
                  <a:pt x="7786721" y="959710"/>
                  <a:pt x="7425746" y="920563"/>
                  <a:pt x="7121991" y="923330"/>
                </a:cubicBezTo>
                <a:cubicBezTo>
                  <a:pt x="6818236" y="926097"/>
                  <a:pt x="6744877" y="919036"/>
                  <a:pt x="6535819" y="923330"/>
                </a:cubicBezTo>
                <a:cubicBezTo>
                  <a:pt x="6326761" y="927624"/>
                  <a:pt x="6353778" y="910742"/>
                  <a:pt x="6213425" y="923330"/>
                </a:cubicBezTo>
                <a:cubicBezTo>
                  <a:pt x="6073072" y="935918"/>
                  <a:pt x="5890373" y="901640"/>
                  <a:pt x="5627252" y="923330"/>
                </a:cubicBezTo>
                <a:cubicBezTo>
                  <a:pt x="5364131" y="945020"/>
                  <a:pt x="5257250" y="866808"/>
                  <a:pt x="5129006" y="923330"/>
                </a:cubicBezTo>
                <a:cubicBezTo>
                  <a:pt x="5000762" y="979852"/>
                  <a:pt x="4849928" y="868501"/>
                  <a:pt x="4630760" y="923330"/>
                </a:cubicBezTo>
                <a:cubicBezTo>
                  <a:pt x="4411592" y="978159"/>
                  <a:pt x="4343901" y="870964"/>
                  <a:pt x="4132514" y="923330"/>
                </a:cubicBezTo>
                <a:cubicBezTo>
                  <a:pt x="3921127" y="975696"/>
                  <a:pt x="3831963" y="889028"/>
                  <a:pt x="3634267" y="923330"/>
                </a:cubicBezTo>
                <a:cubicBezTo>
                  <a:pt x="3436571" y="957632"/>
                  <a:pt x="3287356" y="876227"/>
                  <a:pt x="2960169" y="923330"/>
                </a:cubicBezTo>
                <a:cubicBezTo>
                  <a:pt x="2632982" y="970433"/>
                  <a:pt x="2597856" y="919706"/>
                  <a:pt x="2373997" y="923330"/>
                </a:cubicBezTo>
                <a:cubicBezTo>
                  <a:pt x="2150138" y="926954"/>
                  <a:pt x="2210916" y="905641"/>
                  <a:pt x="2051602" y="923330"/>
                </a:cubicBezTo>
                <a:cubicBezTo>
                  <a:pt x="1892288" y="941019"/>
                  <a:pt x="1759537" y="875588"/>
                  <a:pt x="1553356" y="923330"/>
                </a:cubicBezTo>
                <a:cubicBezTo>
                  <a:pt x="1347175" y="971072"/>
                  <a:pt x="1029035" y="895198"/>
                  <a:pt x="879258" y="923330"/>
                </a:cubicBezTo>
                <a:cubicBezTo>
                  <a:pt x="729481" y="951462"/>
                  <a:pt x="239840" y="875455"/>
                  <a:pt x="0" y="923330"/>
                </a:cubicBezTo>
                <a:cubicBezTo>
                  <a:pt x="-12194" y="805939"/>
                  <a:pt x="45248" y="543602"/>
                  <a:pt x="0" y="443198"/>
                </a:cubicBezTo>
                <a:cubicBezTo>
                  <a:pt x="-45248" y="342794"/>
                  <a:pt x="5772" y="122304"/>
                  <a:pt x="0" y="0"/>
                </a:cubicBezTo>
                <a:close/>
              </a:path>
              <a:path w="8792582" h="923330" stroke="0" extrusionOk="0">
                <a:moveTo>
                  <a:pt x="0" y="0"/>
                </a:moveTo>
                <a:cubicBezTo>
                  <a:pt x="182139" y="-24590"/>
                  <a:pt x="380950" y="21757"/>
                  <a:pt x="498246" y="0"/>
                </a:cubicBezTo>
                <a:cubicBezTo>
                  <a:pt x="615542" y="-21757"/>
                  <a:pt x="687854" y="22311"/>
                  <a:pt x="820641" y="0"/>
                </a:cubicBezTo>
                <a:cubicBezTo>
                  <a:pt x="953429" y="-22311"/>
                  <a:pt x="1385154" y="52058"/>
                  <a:pt x="1582665" y="0"/>
                </a:cubicBezTo>
                <a:cubicBezTo>
                  <a:pt x="1780176" y="-52058"/>
                  <a:pt x="1958810" y="47278"/>
                  <a:pt x="2080911" y="0"/>
                </a:cubicBezTo>
                <a:cubicBezTo>
                  <a:pt x="2203012" y="-47278"/>
                  <a:pt x="2346246" y="46519"/>
                  <a:pt x="2579157" y="0"/>
                </a:cubicBezTo>
                <a:cubicBezTo>
                  <a:pt x="2812068" y="-46519"/>
                  <a:pt x="3096305" y="11388"/>
                  <a:pt x="3341181" y="0"/>
                </a:cubicBezTo>
                <a:cubicBezTo>
                  <a:pt x="3586057" y="-11388"/>
                  <a:pt x="3602560" y="18661"/>
                  <a:pt x="3751502" y="0"/>
                </a:cubicBezTo>
                <a:cubicBezTo>
                  <a:pt x="3900444" y="-18661"/>
                  <a:pt x="4227338" y="61028"/>
                  <a:pt x="4513525" y="0"/>
                </a:cubicBezTo>
                <a:cubicBezTo>
                  <a:pt x="4799712" y="-61028"/>
                  <a:pt x="5028499" y="57964"/>
                  <a:pt x="5275549" y="0"/>
                </a:cubicBezTo>
                <a:cubicBezTo>
                  <a:pt x="5522599" y="-57964"/>
                  <a:pt x="5633975" y="48604"/>
                  <a:pt x="5861721" y="0"/>
                </a:cubicBezTo>
                <a:cubicBezTo>
                  <a:pt x="6089467" y="-48604"/>
                  <a:pt x="6426017" y="2930"/>
                  <a:pt x="6623745" y="0"/>
                </a:cubicBezTo>
                <a:cubicBezTo>
                  <a:pt x="6821473" y="-2930"/>
                  <a:pt x="6979315" y="45149"/>
                  <a:pt x="7121991" y="0"/>
                </a:cubicBezTo>
                <a:cubicBezTo>
                  <a:pt x="7264667" y="-45149"/>
                  <a:pt x="7482663" y="59365"/>
                  <a:pt x="7620238" y="0"/>
                </a:cubicBezTo>
                <a:cubicBezTo>
                  <a:pt x="7757813" y="-59365"/>
                  <a:pt x="8118058" y="49317"/>
                  <a:pt x="8294336" y="0"/>
                </a:cubicBezTo>
                <a:cubicBezTo>
                  <a:pt x="8470614" y="-49317"/>
                  <a:pt x="8576945" y="22195"/>
                  <a:pt x="8792582" y="0"/>
                </a:cubicBezTo>
                <a:cubicBezTo>
                  <a:pt x="8800234" y="236551"/>
                  <a:pt x="8780513" y="350972"/>
                  <a:pt x="8792582" y="480132"/>
                </a:cubicBezTo>
                <a:cubicBezTo>
                  <a:pt x="8804651" y="609292"/>
                  <a:pt x="8790668" y="814576"/>
                  <a:pt x="8792582" y="923330"/>
                </a:cubicBezTo>
                <a:cubicBezTo>
                  <a:pt x="8611660" y="936020"/>
                  <a:pt x="8310418" y="922953"/>
                  <a:pt x="8118484" y="923330"/>
                </a:cubicBezTo>
                <a:cubicBezTo>
                  <a:pt x="7926550" y="923707"/>
                  <a:pt x="7916962" y="914918"/>
                  <a:pt x="7796089" y="923330"/>
                </a:cubicBezTo>
                <a:cubicBezTo>
                  <a:pt x="7675216" y="931742"/>
                  <a:pt x="7552256" y="877929"/>
                  <a:pt x="7385769" y="923330"/>
                </a:cubicBezTo>
                <a:cubicBezTo>
                  <a:pt x="7219282" y="968731"/>
                  <a:pt x="6994130" y="862394"/>
                  <a:pt x="6623745" y="923330"/>
                </a:cubicBezTo>
                <a:cubicBezTo>
                  <a:pt x="6253360" y="984266"/>
                  <a:pt x="6218418" y="862455"/>
                  <a:pt x="6037573" y="923330"/>
                </a:cubicBezTo>
                <a:cubicBezTo>
                  <a:pt x="5856728" y="984205"/>
                  <a:pt x="5723015" y="904031"/>
                  <a:pt x="5627252" y="923330"/>
                </a:cubicBezTo>
                <a:cubicBezTo>
                  <a:pt x="5531489" y="942629"/>
                  <a:pt x="5231647" y="916896"/>
                  <a:pt x="5041080" y="923330"/>
                </a:cubicBezTo>
                <a:cubicBezTo>
                  <a:pt x="4850513" y="929764"/>
                  <a:pt x="4830182" y="897540"/>
                  <a:pt x="4718686" y="923330"/>
                </a:cubicBezTo>
                <a:cubicBezTo>
                  <a:pt x="4607190" y="949120"/>
                  <a:pt x="4544720" y="888476"/>
                  <a:pt x="4396291" y="923330"/>
                </a:cubicBezTo>
                <a:cubicBezTo>
                  <a:pt x="4247862" y="958184"/>
                  <a:pt x="4057667" y="879586"/>
                  <a:pt x="3810119" y="923330"/>
                </a:cubicBezTo>
                <a:cubicBezTo>
                  <a:pt x="3562571" y="967074"/>
                  <a:pt x="3586237" y="880825"/>
                  <a:pt x="3399798" y="923330"/>
                </a:cubicBezTo>
                <a:cubicBezTo>
                  <a:pt x="3213359" y="965835"/>
                  <a:pt x="3056289" y="885957"/>
                  <a:pt x="2725700" y="923330"/>
                </a:cubicBezTo>
                <a:cubicBezTo>
                  <a:pt x="2395111" y="960703"/>
                  <a:pt x="2481584" y="884293"/>
                  <a:pt x="2315380" y="923330"/>
                </a:cubicBezTo>
                <a:cubicBezTo>
                  <a:pt x="2149176" y="962367"/>
                  <a:pt x="1787508" y="864076"/>
                  <a:pt x="1641282" y="923330"/>
                </a:cubicBezTo>
                <a:cubicBezTo>
                  <a:pt x="1495056" y="982584"/>
                  <a:pt x="1436464" y="909989"/>
                  <a:pt x="1318887" y="923330"/>
                </a:cubicBezTo>
                <a:cubicBezTo>
                  <a:pt x="1201311" y="936671"/>
                  <a:pt x="933376" y="855136"/>
                  <a:pt x="644789" y="923330"/>
                </a:cubicBezTo>
                <a:cubicBezTo>
                  <a:pt x="356202" y="991524"/>
                  <a:pt x="276707" y="888415"/>
                  <a:pt x="0" y="923330"/>
                </a:cubicBezTo>
                <a:cubicBezTo>
                  <a:pt x="-12923" y="712000"/>
                  <a:pt x="47891" y="597394"/>
                  <a:pt x="0" y="489365"/>
                </a:cubicBezTo>
                <a:cubicBezTo>
                  <a:pt x="-47891" y="381337"/>
                  <a:pt x="25820" y="139986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09F0F5A-1532-4B2A-42AE-79A9CE3F8E82}"/>
              </a:ext>
            </a:extLst>
          </p:cNvPr>
          <p:cNvSpPr txBox="1">
            <a:spLocks/>
          </p:cNvSpPr>
          <p:nvPr/>
        </p:nvSpPr>
        <p:spPr>
          <a:xfrm>
            <a:off x="457677" y="3301132"/>
            <a:ext cx="7963275" cy="4007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Plan: How might I develop this attribute further?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730850A-1280-9725-7B08-3F2F99BF695D}"/>
              </a:ext>
            </a:extLst>
          </p:cNvPr>
          <p:cNvSpPr txBox="1">
            <a:spLocks/>
          </p:cNvSpPr>
          <p:nvPr/>
        </p:nvSpPr>
        <p:spPr>
          <a:xfrm>
            <a:off x="456020" y="1777852"/>
            <a:ext cx="7963275" cy="4007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Evidence: What specific examples do I have that show my ability in this area?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E2EE83-263A-AB07-53E9-8C1C333022E1}"/>
              </a:ext>
            </a:extLst>
          </p:cNvPr>
          <p:cNvSpPr txBox="1"/>
          <p:nvPr/>
        </p:nvSpPr>
        <p:spPr>
          <a:xfrm>
            <a:off x="179071" y="2177565"/>
            <a:ext cx="8792582" cy="923330"/>
          </a:xfrm>
          <a:custGeom>
            <a:avLst/>
            <a:gdLst>
              <a:gd name="connsiteX0" fmla="*/ 0 w 8792582"/>
              <a:gd name="connsiteY0" fmla="*/ 0 h 923330"/>
              <a:gd name="connsiteX1" fmla="*/ 762024 w 8792582"/>
              <a:gd name="connsiteY1" fmla="*/ 0 h 923330"/>
              <a:gd name="connsiteX2" fmla="*/ 1172344 w 8792582"/>
              <a:gd name="connsiteY2" fmla="*/ 0 h 923330"/>
              <a:gd name="connsiteX3" fmla="*/ 1758516 w 8792582"/>
              <a:gd name="connsiteY3" fmla="*/ 0 h 923330"/>
              <a:gd name="connsiteX4" fmla="*/ 2432614 w 8792582"/>
              <a:gd name="connsiteY4" fmla="*/ 0 h 923330"/>
              <a:gd name="connsiteX5" fmla="*/ 2755009 w 8792582"/>
              <a:gd name="connsiteY5" fmla="*/ 0 h 923330"/>
              <a:gd name="connsiteX6" fmla="*/ 3077404 w 8792582"/>
              <a:gd name="connsiteY6" fmla="*/ 0 h 923330"/>
              <a:gd name="connsiteX7" fmla="*/ 3839427 w 8792582"/>
              <a:gd name="connsiteY7" fmla="*/ 0 h 923330"/>
              <a:gd name="connsiteX8" fmla="*/ 4425600 w 8792582"/>
              <a:gd name="connsiteY8" fmla="*/ 0 h 923330"/>
              <a:gd name="connsiteX9" fmla="*/ 4747994 w 8792582"/>
              <a:gd name="connsiteY9" fmla="*/ 0 h 923330"/>
              <a:gd name="connsiteX10" fmla="*/ 5334166 w 8792582"/>
              <a:gd name="connsiteY10" fmla="*/ 0 h 923330"/>
              <a:gd name="connsiteX11" fmla="*/ 6096190 w 8792582"/>
              <a:gd name="connsiteY11" fmla="*/ 0 h 923330"/>
              <a:gd name="connsiteX12" fmla="*/ 6594437 w 8792582"/>
              <a:gd name="connsiteY12" fmla="*/ 0 h 923330"/>
              <a:gd name="connsiteX13" fmla="*/ 7092683 w 8792582"/>
              <a:gd name="connsiteY13" fmla="*/ 0 h 923330"/>
              <a:gd name="connsiteX14" fmla="*/ 7678855 w 8792582"/>
              <a:gd name="connsiteY14" fmla="*/ 0 h 923330"/>
              <a:gd name="connsiteX15" fmla="*/ 8792582 w 8792582"/>
              <a:gd name="connsiteY15" fmla="*/ 0 h 923330"/>
              <a:gd name="connsiteX16" fmla="*/ 8792582 w 8792582"/>
              <a:gd name="connsiteY16" fmla="*/ 470898 h 923330"/>
              <a:gd name="connsiteX17" fmla="*/ 8792582 w 8792582"/>
              <a:gd name="connsiteY17" fmla="*/ 923330 h 923330"/>
              <a:gd name="connsiteX18" fmla="*/ 8294336 w 8792582"/>
              <a:gd name="connsiteY18" fmla="*/ 923330 h 923330"/>
              <a:gd name="connsiteX19" fmla="*/ 7884015 w 8792582"/>
              <a:gd name="connsiteY19" fmla="*/ 923330 h 923330"/>
              <a:gd name="connsiteX20" fmla="*/ 7121991 w 8792582"/>
              <a:gd name="connsiteY20" fmla="*/ 923330 h 923330"/>
              <a:gd name="connsiteX21" fmla="*/ 6535819 w 8792582"/>
              <a:gd name="connsiteY21" fmla="*/ 923330 h 923330"/>
              <a:gd name="connsiteX22" fmla="*/ 6213425 w 8792582"/>
              <a:gd name="connsiteY22" fmla="*/ 923330 h 923330"/>
              <a:gd name="connsiteX23" fmla="*/ 5627252 w 8792582"/>
              <a:gd name="connsiteY23" fmla="*/ 923330 h 923330"/>
              <a:gd name="connsiteX24" fmla="*/ 5129006 w 8792582"/>
              <a:gd name="connsiteY24" fmla="*/ 923330 h 923330"/>
              <a:gd name="connsiteX25" fmla="*/ 4630760 w 8792582"/>
              <a:gd name="connsiteY25" fmla="*/ 923330 h 923330"/>
              <a:gd name="connsiteX26" fmla="*/ 4132514 w 8792582"/>
              <a:gd name="connsiteY26" fmla="*/ 923330 h 923330"/>
              <a:gd name="connsiteX27" fmla="*/ 3634267 w 8792582"/>
              <a:gd name="connsiteY27" fmla="*/ 923330 h 923330"/>
              <a:gd name="connsiteX28" fmla="*/ 2960169 w 8792582"/>
              <a:gd name="connsiteY28" fmla="*/ 923330 h 923330"/>
              <a:gd name="connsiteX29" fmla="*/ 2373997 w 8792582"/>
              <a:gd name="connsiteY29" fmla="*/ 923330 h 923330"/>
              <a:gd name="connsiteX30" fmla="*/ 2051602 w 8792582"/>
              <a:gd name="connsiteY30" fmla="*/ 923330 h 923330"/>
              <a:gd name="connsiteX31" fmla="*/ 1553356 w 8792582"/>
              <a:gd name="connsiteY31" fmla="*/ 923330 h 923330"/>
              <a:gd name="connsiteX32" fmla="*/ 879258 w 8792582"/>
              <a:gd name="connsiteY32" fmla="*/ 923330 h 923330"/>
              <a:gd name="connsiteX33" fmla="*/ 0 w 8792582"/>
              <a:gd name="connsiteY33" fmla="*/ 923330 h 923330"/>
              <a:gd name="connsiteX34" fmla="*/ 0 w 8792582"/>
              <a:gd name="connsiteY34" fmla="*/ 443198 h 923330"/>
              <a:gd name="connsiteX35" fmla="*/ 0 w 8792582"/>
              <a:gd name="connsiteY35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792582" h="923330" fill="none" extrusionOk="0">
                <a:moveTo>
                  <a:pt x="0" y="0"/>
                </a:moveTo>
                <a:cubicBezTo>
                  <a:pt x="183552" y="-51845"/>
                  <a:pt x="419803" y="7708"/>
                  <a:pt x="762024" y="0"/>
                </a:cubicBezTo>
                <a:cubicBezTo>
                  <a:pt x="1104245" y="-7708"/>
                  <a:pt x="1040423" y="17025"/>
                  <a:pt x="1172344" y="0"/>
                </a:cubicBezTo>
                <a:cubicBezTo>
                  <a:pt x="1304265" y="-17025"/>
                  <a:pt x="1502311" y="16069"/>
                  <a:pt x="1758516" y="0"/>
                </a:cubicBezTo>
                <a:cubicBezTo>
                  <a:pt x="2014721" y="-16069"/>
                  <a:pt x="2247585" y="54203"/>
                  <a:pt x="2432614" y="0"/>
                </a:cubicBezTo>
                <a:cubicBezTo>
                  <a:pt x="2617643" y="-54203"/>
                  <a:pt x="2648343" y="32726"/>
                  <a:pt x="2755009" y="0"/>
                </a:cubicBezTo>
                <a:cubicBezTo>
                  <a:pt x="2861675" y="-32726"/>
                  <a:pt x="2977371" y="15809"/>
                  <a:pt x="3077404" y="0"/>
                </a:cubicBezTo>
                <a:cubicBezTo>
                  <a:pt x="3177437" y="-15809"/>
                  <a:pt x="3554476" y="32248"/>
                  <a:pt x="3839427" y="0"/>
                </a:cubicBezTo>
                <a:cubicBezTo>
                  <a:pt x="4124378" y="-32248"/>
                  <a:pt x="4143244" y="39574"/>
                  <a:pt x="4425600" y="0"/>
                </a:cubicBezTo>
                <a:cubicBezTo>
                  <a:pt x="4707956" y="-39574"/>
                  <a:pt x="4653240" y="19862"/>
                  <a:pt x="4747994" y="0"/>
                </a:cubicBezTo>
                <a:cubicBezTo>
                  <a:pt x="4842748" y="-19862"/>
                  <a:pt x="5196435" y="4038"/>
                  <a:pt x="5334166" y="0"/>
                </a:cubicBezTo>
                <a:cubicBezTo>
                  <a:pt x="5471897" y="-4038"/>
                  <a:pt x="5894363" y="23804"/>
                  <a:pt x="6096190" y="0"/>
                </a:cubicBezTo>
                <a:cubicBezTo>
                  <a:pt x="6298017" y="-23804"/>
                  <a:pt x="6366357" y="3015"/>
                  <a:pt x="6594437" y="0"/>
                </a:cubicBezTo>
                <a:cubicBezTo>
                  <a:pt x="6822517" y="-3015"/>
                  <a:pt x="6893959" y="10705"/>
                  <a:pt x="7092683" y="0"/>
                </a:cubicBezTo>
                <a:cubicBezTo>
                  <a:pt x="7291407" y="-10705"/>
                  <a:pt x="7469689" y="8004"/>
                  <a:pt x="7678855" y="0"/>
                </a:cubicBezTo>
                <a:cubicBezTo>
                  <a:pt x="7888021" y="-8004"/>
                  <a:pt x="8309158" y="100012"/>
                  <a:pt x="8792582" y="0"/>
                </a:cubicBezTo>
                <a:cubicBezTo>
                  <a:pt x="8822253" y="156589"/>
                  <a:pt x="8785295" y="275755"/>
                  <a:pt x="8792582" y="470898"/>
                </a:cubicBezTo>
                <a:cubicBezTo>
                  <a:pt x="8799869" y="666041"/>
                  <a:pt x="8779090" y="704265"/>
                  <a:pt x="8792582" y="923330"/>
                </a:cubicBezTo>
                <a:cubicBezTo>
                  <a:pt x="8677338" y="982244"/>
                  <a:pt x="8514225" y="919199"/>
                  <a:pt x="8294336" y="923330"/>
                </a:cubicBezTo>
                <a:cubicBezTo>
                  <a:pt x="8074447" y="927461"/>
                  <a:pt x="7981309" y="886950"/>
                  <a:pt x="7884015" y="923330"/>
                </a:cubicBezTo>
                <a:cubicBezTo>
                  <a:pt x="7786721" y="959710"/>
                  <a:pt x="7425746" y="920563"/>
                  <a:pt x="7121991" y="923330"/>
                </a:cubicBezTo>
                <a:cubicBezTo>
                  <a:pt x="6818236" y="926097"/>
                  <a:pt x="6744877" y="919036"/>
                  <a:pt x="6535819" y="923330"/>
                </a:cubicBezTo>
                <a:cubicBezTo>
                  <a:pt x="6326761" y="927624"/>
                  <a:pt x="6353778" y="910742"/>
                  <a:pt x="6213425" y="923330"/>
                </a:cubicBezTo>
                <a:cubicBezTo>
                  <a:pt x="6073072" y="935918"/>
                  <a:pt x="5890373" y="901640"/>
                  <a:pt x="5627252" y="923330"/>
                </a:cubicBezTo>
                <a:cubicBezTo>
                  <a:pt x="5364131" y="945020"/>
                  <a:pt x="5257250" y="866808"/>
                  <a:pt x="5129006" y="923330"/>
                </a:cubicBezTo>
                <a:cubicBezTo>
                  <a:pt x="5000762" y="979852"/>
                  <a:pt x="4849928" y="868501"/>
                  <a:pt x="4630760" y="923330"/>
                </a:cubicBezTo>
                <a:cubicBezTo>
                  <a:pt x="4411592" y="978159"/>
                  <a:pt x="4343901" y="870964"/>
                  <a:pt x="4132514" y="923330"/>
                </a:cubicBezTo>
                <a:cubicBezTo>
                  <a:pt x="3921127" y="975696"/>
                  <a:pt x="3831963" y="889028"/>
                  <a:pt x="3634267" y="923330"/>
                </a:cubicBezTo>
                <a:cubicBezTo>
                  <a:pt x="3436571" y="957632"/>
                  <a:pt x="3287356" y="876227"/>
                  <a:pt x="2960169" y="923330"/>
                </a:cubicBezTo>
                <a:cubicBezTo>
                  <a:pt x="2632982" y="970433"/>
                  <a:pt x="2597856" y="919706"/>
                  <a:pt x="2373997" y="923330"/>
                </a:cubicBezTo>
                <a:cubicBezTo>
                  <a:pt x="2150138" y="926954"/>
                  <a:pt x="2210916" y="905641"/>
                  <a:pt x="2051602" y="923330"/>
                </a:cubicBezTo>
                <a:cubicBezTo>
                  <a:pt x="1892288" y="941019"/>
                  <a:pt x="1759537" y="875588"/>
                  <a:pt x="1553356" y="923330"/>
                </a:cubicBezTo>
                <a:cubicBezTo>
                  <a:pt x="1347175" y="971072"/>
                  <a:pt x="1029035" y="895198"/>
                  <a:pt x="879258" y="923330"/>
                </a:cubicBezTo>
                <a:cubicBezTo>
                  <a:pt x="729481" y="951462"/>
                  <a:pt x="239840" y="875455"/>
                  <a:pt x="0" y="923330"/>
                </a:cubicBezTo>
                <a:cubicBezTo>
                  <a:pt x="-12194" y="805939"/>
                  <a:pt x="45248" y="543602"/>
                  <a:pt x="0" y="443198"/>
                </a:cubicBezTo>
                <a:cubicBezTo>
                  <a:pt x="-45248" y="342794"/>
                  <a:pt x="5772" y="122304"/>
                  <a:pt x="0" y="0"/>
                </a:cubicBezTo>
                <a:close/>
              </a:path>
              <a:path w="8792582" h="923330" stroke="0" extrusionOk="0">
                <a:moveTo>
                  <a:pt x="0" y="0"/>
                </a:moveTo>
                <a:cubicBezTo>
                  <a:pt x="182139" y="-24590"/>
                  <a:pt x="380950" y="21757"/>
                  <a:pt x="498246" y="0"/>
                </a:cubicBezTo>
                <a:cubicBezTo>
                  <a:pt x="615542" y="-21757"/>
                  <a:pt x="687854" y="22311"/>
                  <a:pt x="820641" y="0"/>
                </a:cubicBezTo>
                <a:cubicBezTo>
                  <a:pt x="953429" y="-22311"/>
                  <a:pt x="1385154" y="52058"/>
                  <a:pt x="1582665" y="0"/>
                </a:cubicBezTo>
                <a:cubicBezTo>
                  <a:pt x="1780176" y="-52058"/>
                  <a:pt x="1958810" y="47278"/>
                  <a:pt x="2080911" y="0"/>
                </a:cubicBezTo>
                <a:cubicBezTo>
                  <a:pt x="2203012" y="-47278"/>
                  <a:pt x="2346246" y="46519"/>
                  <a:pt x="2579157" y="0"/>
                </a:cubicBezTo>
                <a:cubicBezTo>
                  <a:pt x="2812068" y="-46519"/>
                  <a:pt x="3096305" y="11388"/>
                  <a:pt x="3341181" y="0"/>
                </a:cubicBezTo>
                <a:cubicBezTo>
                  <a:pt x="3586057" y="-11388"/>
                  <a:pt x="3602560" y="18661"/>
                  <a:pt x="3751502" y="0"/>
                </a:cubicBezTo>
                <a:cubicBezTo>
                  <a:pt x="3900444" y="-18661"/>
                  <a:pt x="4227338" y="61028"/>
                  <a:pt x="4513525" y="0"/>
                </a:cubicBezTo>
                <a:cubicBezTo>
                  <a:pt x="4799712" y="-61028"/>
                  <a:pt x="5028499" y="57964"/>
                  <a:pt x="5275549" y="0"/>
                </a:cubicBezTo>
                <a:cubicBezTo>
                  <a:pt x="5522599" y="-57964"/>
                  <a:pt x="5633975" y="48604"/>
                  <a:pt x="5861721" y="0"/>
                </a:cubicBezTo>
                <a:cubicBezTo>
                  <a:pt x="6089467" y="-48604"/>
                  <a:pt x="6426017" y="2930"/>
                  <a:pt x="6623745" y="0"/>
                </a:cubicBezTo>
                <a:cubicBezTo>
                  <a:pt x="6821473" y="-2930"/>
                  <a:pt x="6979315" y="45149"/>
                  <a:pt x="7121991" y="0"/>
                </a:cubicBezTo>
                <a:cubicBezTo>
                  <a:pt x="7264667" y="-45149"/>
                  <a:pt x="7482663" y="59365"/>
                  <a:pt x="7620238" y="0"/>
                </a:cubicBezTo>
                <a:cubicBezTo>
                  <a:pt x="7757813" y="-59365"/>
                  <a:pt x="8118058" y="49317"/>
                  <a:pt x="8294336" y="0"/>
                </a:cubicBezTo>
                <a:cubicBezTo>
                  <a:pt x="8470614" y="-49317"/>
                  <a:pt x="8576945" y="22195"/>
                  <a:pt x="8792582" y="0"/>
                </a:cubicBezTo>
                <a:cubicBezTo>
                  <a:pt x="8800234" y="236551"/>
                  <a:pt x="8780513" y="350972"/>
                  <a:pt x="8792582" y="480132"/>
                </a:cubicBezTo>
                <a:cubicBezTo>
                  <a:pt x="8804651" y="609292"/>
                  <a:pt x="8790668" y="814576"/>
                  <a:pt x="8792582" y="923330"/>
                </a:cubicBezTo>
                <a:cubicBezTo>
                  <a:pt x="8611660" y="936020"/>
                  <a:pt x="8310418" y="922953"/>
                  <a:pt x="8118484" y="923330"/>
                </a:cubicBezTo>
                <a:cubicBezTo>
                  <a:pt x="7926550" y="923707"/>
                  <a:pt x="7916962" y="914918"/>
                  <a:pt x="7796089" y="923330"/>
                </a:cubicBezTo>
                <a:cubicBezTo>
                  <a:pt x="7675216" y="931742"/>
                  <a:pt x="7552256" y="877929"/>
                  <a:pt x="7385769" y="923330"/>
                </a:cubicBezTo>
                <a:cubicBezTo>
                  <a:pt x="7219282" y="968731"/>
                  <a:pt x="6994130" y="862394"/>
                  <a:pt x="6623745" y="923330"/>
                </a:cubicBezTo>
                <a:cubicBezTo>
                  <a:pt x="6253360" y="984266"/>
                  <a:pt x="6218418" y="862455"/>
                  <a:pt x="6037573" y="923330"/>
                </a:cubicBezTo>
                <a:cubicBezTo>
                  <a:pt x="5856728" y="984205"/>
                  <a:pt x="5723015" y="904031"/>
                  <a:pt x="5627252" y="923330"/>
                </a:cubicBezTo>
                <a:cubicBezTo>
                  <a:pt x="5531489" y="942629"/>
                  <a:pt x="5231647" y="916896"/>
                  <a:pt x="5041080" y="923330"/>
                </a:cubicBezTo>
                <a:cubicBezTo>
                  <a:pt x="4850513" y="929764"/>
                  <a:pt x="4830182" y="897540"/>
                  <a:pt x="4718686" y="923330"/>
                </a:cubicBezTo>
                <a:cubicBezTo>
                  <a:pt x="4607190" y="949120"/>
                  <a:pt x="4544720" y="888476"/>
                  <a:pt x="4396291" y="923330"/>
                </a:cubicBezTo>
                <a:cubicBezTo>
                  <a:pt x="4247862" y="958184"/>
                  <a:pt x="4057667" y="879586"/>
                  <a:pt x="3810119" y="923330"/>
                </a:cubicBezTo>
                <a:cubicBezTo>
                  <a:pt x="3562571" y="967074"/>
                  <a:pt x="3586237" y="880825"/>
                  <a:pt x="3399798" y="923330"/>
                </a:cubicBezTo>
                <a:cubicBezTo>
                  <a:pt x="3213359" y="965835"/>
                  <a:pt x="3056289" y="885957"/>
                  <a:pt x="2725700" y="923330"/>
                </a:cubicBezTo>
                <a:cubicBezTo>
                  <a:pt x="2395111" y="960703"/>
                  <a:pt x="2481584" y="884293"/>
                  <a:pt x="2315380" y="923330"/>
                </a:cubicBezTo>
                <a:cubicBezTo>
                  <a:pt x="2149176" y="962367"/>
                  <a:pt x="1787508" y="864076"/>
                  <a:pt x="1641282" y="923330"/>
                </a:cubicBezTo>
                <a:cubicBezTo>
                  <a:pt x="1495056" y="982584"/>
                  <a:pt x="1436464" y="909989"/>
                  <a:pt x="1318887" y="923330"/>
                </a:cubicBezTo>
                <a:cubicBezTo>
                  <a:pt x="1201311" y="936671"/>
                  <a:pt x="933376" y="855136"/>
                  <a:pt x="644789" y="923330"/>
                </a:cubicBezTo>
                <a:cubicBezTo>
                  <a:pt x="356202" y="991524"/>
                  <a:pt x="276707" y="888415"/>
                  <a:pt x="0" y="923330"/>
                </a:cubicBezTo>
                <a:cubicBezTo>
                  <a:pt x="-12923" y="712000"/>
                  <a:pt x="47891" y="597394"/>
                  <a:pt x="0" y="489365"/>
                </a:cubicBezTo>
                <a:cubicBezTo>
                  <a:pt x="-47891" y="381337"/>
                  <a:pt x="25820" y="139986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66228A-5D14-E523-9DDE-C299E1709DA0}"/>
              </a:ext>
            </a:extLst>
          </p:cNvPr>
          <p:cNvSpPr txBox="1"/>
          <p:nvPr/>
        </p:nvSpPr>
        <p:spPr>
          <a:xfrm>
            <a:off x="179071" y="3699769"/>
            <a:ext cx="8792582" cy="923330"/>
          </a:xfrm>
          <a:custGeom>
            <a:avLst/>
            <a:gdLst>
              <a:gd name="connsiteX0" fmla="*/ 0 w 8792582"/>
              <a:gd name="connsiteY0" fmla="*/ 0 h 923330"/>
              <a:gd name="connsiteX1" fmla="*/ 762024 w 8792582"/>
              <a:gd name="connsiteY1" fmla="*/ 0 h 923330"/>
              <a:gd name="connsiteX2" fmla="*/ 1172344 w 8792582"/>
              <a:gd name="connsiteY2" fmla="*/ 0 h 923330"/>
              <a:gd name="connsiteX3" fmla="*/ 1758516 w 8792582"/>
              <a:gd name="connsiteY3" fmla="*/ 0 h 923330"/>
              <a:gd name="connsiteX4" fmla="*/ 2432614 w 8792582"/>
              <a:gd name="connsiteY4" fmla="*/ 0 h 923330"/>
              <a:gd name="connsiteX5" fmla="*/ 2755009 w 8792582"/>
              <a:gd name="connsiteY5" fmla="*/ 0 h 923330"/>
              <a:gd name="connsiteX6" fmla="*/ 3077404 w 8792582"/>
              <a:gd name="connsiteY6" fmla="*/ 0 h 923330"/>
              <a:gd name="connsiteX7" fmla="*/ 3839427 w 8792582"/>
              <a:gd name="connsiteY7" fmla="*/ 0 h 923330"/>
              <a:gd name="connsiteX8" fmla="*/ 4425600 w 8792582"/>
              <a:gd name="connsiteY8" fmla="*/ 0 h 923330"/>
              <a:gd name="connsiteX9" fmla="*/ 4747994 w 8792582"/>
              <a:gd name="connsiteY9" fmla="*/ 0 h 923330"/>
              <a:gd name="connsiteX10" fmla="*/ 5334166 w 8792582"/>
              <a:gd name="connsiteY10" fmla="*/ 0 h 923330"/>
              <a:gd name="connsiteX11" fmla="*/ 6096190 w 8792582"/>
              <a:gd name="connsiteY11" fmla="*/ 0 h 923330"/>
              <a:gd name="connsiteX12" fmla="*/ 6594437 w 8792582"/>
              <a:gd name="connsiteY12" fmla="*/ 0 h 923330"/>
              <a:gd name="connsiteX13" fmla="*/ 7092683 w 8792582"/>
              <a:gd name="connsiteY13" fmla="*/ 0 h 923330"/>
              <a:gd name="connsiteX14" fmla="*/ 7678855 w 8792582"/>
              <a:gd name="connsiteY14" fmla="*/ 0 h 923330"/>
              <a:gd name="connsiteX15" fmla="*/ 8792582 w 8792582"/>
              <a:gd name="connsiteY15" fmla="*/ 0 h 923330"/>
              <a:gd name="connsiteX16" fmla="*/ 8792582 w 8792582"/>
              <a:gd name="connsiteY16" fmla="*/ 470898 h 923330"/>
              <a:gd name="connsiteX17" fmla="*/ 8792582 w 8792582"/>
              <a:gd name="connsiteY17" fmla="*/ 923330 h 923330"/>
              <a:gd name="connsiteX18" fmla="*/ 8294336 w 8792582"/>
              <a:gd name="connsiteY18" fmla="*/ 923330 h 923330"/>
              <a:gd name="connsiteX19" fmla="*/ 7884015 w 8792582"/>
              <a:gd name="connsiteY19" fmla="*/ 923330 h 923330"/>
              <a:gd name="connsiteX20" fmla="*/ 7121991 w 8792582"/>
              <a:gd name="connsiteY20" fmla="*/ 923330 h 923330"/>
              <a:gd name="connsiteX21" fmla="*/ 6535819 w 8792582"/>
              <a:gd name="connsiteY21" fmla="*/ 923330 h 923330"/>
              <a:gd name="connsiteX22" fmla="*/ 6213425 w 8792582"/>
              <a:gd name="connsiteY22" fmla="*/ 923330 h 923330"/>
              <a:gd name="connsiteX23" fmla="*/ 5627252 w 8792582"/>
              <a:gd name="connsiteY23" fmla="*/ 923330 h 923330"/>
              <a:gd name="connsiteX24" fmla="*/ 5129006 w 8792582"/>
              <a:gd name="connsiteY24" fmla="*/ 923330 h 923330"/>
              <a:gd name="connsiteX25" fmla="*/ 4630760 w 8792582"/>
              <a:gd name="connsiteY25" fmla="*/ 923330 h 923330"/>
              <a:gd name="connsiteX26" fmla="*/ 4132514 w 8792582"/>
              <a:gd name="connsiteY26" fmla="*/ 923330 h 923330"/>
              <a:gd name="connsiteX27" fmla="*/ 3634267 w 8792582"/>
              <a:gd name="connsiteY27" fmla="*/ 923330 h 923330"/>
              <a:gd name="connsiteX28" fmla="*/ 2960169 w 8792582"/>
              <a:gd name="connsiteY28" fmla="*/ 923330 h 923330"/>
              <a:gd name="connsiteX29" fmla="*/ 2373997 w 8792582"/>
              <a:gd name="connsiteY29" fmla="*/ 923330 h 923330"/>
              <a:gd name="connsiteX30" fmla="*/ 2051602 w 8792582"/>
              <a:gd name="connsiteY30" fmla="*/ 923330 h 923330"/>
              <a:gd name="connsiteX31" fmla="*/ 1553356 w 8792582"/>
              <a:gd name="connsiteY31" fmla="*/ 923330 h 923330"/>
              <a:gd name="connsiteX32" fmla="*/ 879258 w 8792582"/>
              <a:gd name="connsiteY32" fmla="*/ 923330 h 923330"/>
              <a:gd name="connsiteX33" fmla="*/ 0 w 8792582"/>
              <a:gd name="connsiteY33" fmla="*/ 923330 h 923330"/>
              <a:gd name="connsiteX34" fmla="*/ 0 w 8792582"/>
              <a:gd name="connsiteY34" fmla="*/ 443198 h 923330"/>
              <a:gd name="connsiteX35" fmla="*/ 0 w 8792582"/>
              <a:gd name="connsiteY35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792582" h="923330" fill="none" extrusionOk="0">
                <a:moveTo>
                  <a:pt x="0" y="0"/>
                </a:moveTo>
                <a:cubicBezTo>
                  <a:pt x="183552" y="-51845"/>
                  <a:pt x="419803" y="7708"/>
                  <a:pt x="762024" y="0"/>
                </a:cubicBezTo>
                <a:cubicBezTo>
                  <a:pt x="1104245" y="-7708"/>
                  <a:pt x="1040423" y="17025"/>
                  <a:pt x="1172344" y="0"/>
                </a:cubicBezTo>
                <a:cubicBezTo>
                  <a:pt x="1304265" y="-17025"/>
                  <a:pt x="1502311" y="16069"/>
                  <a:pt x="1758516" y="0"/>
                </a:cubicBezTo>
                <a:cubicBezTo>
                  <a:pt x="2014721" y="-16069"/>
                  <a:pt x="2247585" y="54203"/>
                  <a:pt x="2432614" y="0"/>
                </a:cubicBezTo>
                <a:cubicBezTo>
                  <a:pt x="2617643" y="-54203"/>
                  <a:pt x="2648343" y="32726"/>
                  <a:pt x="2755009" y="0"/>
                </a:cubicBezTo>
                <a:cubicBezTo>
                  <a:pt x="2861675" y="-32726"/>
                  <a:pt x="2977371" y="15809"/>
                  <a:pt x="3077404" y="0"/>
                </a:cubicBezTo>
                <a:cubicBezTo>
                  <a:pt x="3177437" y="-15809"/>
                  <a:pt x="3554476" y="32248"/>
                  <a:pt x="3839427" y="0"/>
                </a:cubicBezTo>
                <a:cubicBezTo>
                  <a:pt x="4124378" y="-32248"/>
                  <a:pt x="4143244" y="39574"/>
                  <a:pt x="4425600" y="0"/>
                </a:cubicBezTo>
                <a:cubicBezTo>
                  <a:pt x="4707956" y="-39574"/>
                  <a:pt x="4653240" y="19862"/>
                  <a:pt x="4747994" y="0"/>
                </a:cubicBezTo>
                <a:cubicBezTo>
                  <a:pt x="4842748" y="-19862"/>
                  <a:pt x="5196435" y="4038"/>
                  <a:pt x="5334166" y="0"/>
                </a:cubicBezTo>
                <a:cubicBezTo>
                  <a:pt x="5471897" y="-4038"/>
                  <a:pt x="5894363" y="23804"/>
                  <a:pt x="6096190" y="0"/>
                </a:cubicBezTo>
                <a:cubicBezTo>
                  <a:pt x="6298017" y="-23804"/>
                  <a:pt x="6366357" y="3015"/>
                  <a:pt x="6594437" y="0"/>
                </a:cubicBezTo>
                <a:cubicBezTo>
                  <a:pt x="6822517" y="-3015"/>
                  <a:pt x="6893959" y="10705"/>
                  <a:pt x="7092683" y="0"/>
                </a:cubicBezTo>
                <a:cubicBezTo>
                  <a:pt x="7291407" y="-10705"/>
                  <a:pt x="7469689" y="8004"/>
                  <a:pt x="7678855" y="0"/>
                </a:cubicBezTo>
                <a:cubicBezTo>
                  <a:pt x="7888021" y="-8004"/>
                  <a:pt x="8309158" y="100012"/>
                  <a:pt x="8792582" y="0"/>
                </a:cubicBezTo>
                <a:cubicBezTo>
                  <a:pt x="8822253" y="156589"/>
                  <a:pt x="8785295" y="275755"/>
                  <a:pt x="8792582" y="470898"/>
                </a:cubicBezTo>
                <a:cubicBezTo>
                  <a:pt x="8799869" y="666041"/>
                  <a:pt x="8779090" y="704265"/>
                  <a:pt x="8792582" y="923330"/>
                </a:cubicBezTo>
                <a:cubicBezTo>
                  <a:pt x="8677338" y="982244"/>
                  <a:pt x="8514225" y="919199"/>
                  <a:pt x="8294336" y="923330"/>
                </a:cubicBezTo>
                <a:cubicBezTo>
                  <a:pt x="8074447" y="927461"/>
                  <a:pt x="7981309" y="886950"/>
                  <a:pt x="7884015" y="923330"/>
                </a:cubicBezTo>
                <a:cubicBezTo>
                  <a:pt x="7786721" y="959710"/>
                  <a:pt x="7425746" y="920563"/>
                  <a:pt x="7121991" y="923330"/>
                </a:cubicBezTo>
                <a:cubicBezTo>
                  <a:pt x="6818236" y="926097"/>
                  <a:pt x="6744877" y="919036"/>
                  <a:pt x="6535819" y="923330"/>
                </a:cubicBezTo>
                <a:cubicBezTo>
                  <a:pt x="6326761" y="927624"/>
                  <a:pt x="6353778" y="910742"/>
                  <a:pt x="6213425" y="923330"/>
                </a:cubicBezTo>
                <a:cubicBezTo>
                  <a:pt x="6073072" y="935918"/>
                  <a:pt x="5890373" y="901640"/>
                  <a:pt x="5627252" y="923330"/>
                </a:cubicBezTo>
                <a:cubicBezTo>
                  <a:pt x="5364131" y="945020"/>
                  <a:pt x="5257250" y="866808"/>
                  <a:pt x="5129006" y="923330"/>
                </a:cubicBezTo>
                <a:cubicBezTo>
                  <a:pt x="5000762" y="979852"/>
                  <a:pt x="4849928" y="868501"/>
                  <a:pt x="4630760" y="923330"/>
                </a:cubicBezTo>
                <a:cubicBezTo>
                  <a:pt x="4411592" y="978159"/>
                  <a:pt x="4343901" y="870964"/>
                  <a:pt x="4132514" y="923330"/>
                </a:cubicBezTo>
                <a:cubicBezTo>
                  <a:pt x="3921127" y="975696"/>
                  <a:pt x="3831963" y="889028"/>
                  <a:pt x="3634267" y="923330"/>
                </a:cubicBezTo>
                <a:cubicBezTo>
                  <a:pt x="3436571" y="957632"/>
                  <a:pt x="3287356" y="876227"/>
                  <a:pt x="2960169" y="923330"/>
                </a:cubicBezTo>
                <a:cubicBezTo>
                  <a:pt x="2632982" y="970433"/>
                  <a:pt x="2597856" y="919706"/>
                  <a:pt x="2373997" y="923330"/>
                </a:cubicBezTo>
                <a:cubicBezTo>
                  <a:pt x="2150138" y="926954"/>
                  <a:pt x="2210916" y="905641"/>
                  <a:pt x="2051602" y="923330"/>
                </a:cubicBezTo>
                <a:cubicBezTo>
                  <a:pt x="1892288" y="941019"/>
                  <a:pt x="1759537" y="875588"/>
                  <a:pt x="1553356" y="923330"/>
                </a:cubicBezTo>
                <a:cubicBezTo>
                  <a:pt x="1347175" y="971072"/>
                  <a:pt x="1029035" y="895198"/>
                  <a:pt x="879258" y="923330"/>
                </a:cubicBezTo>
                <a:cubicBezTo>
                  <a:pt x="729481" y="951462"/>
                  <a:pt x="239840" y="875455"/>
                  <a:pt x="0" y="923330"/>
                </a:cubicBezTo>
                <a:cubicBezTo>
                  <a:pt x="-12194" y="805939"/>
                  <a:pt x="45248" y="543602"/>
                  <a:pt x="0" y="443198"/>
                </a:cubicBezTo>
                <a:cubicBezTo>
                  <a:pt x="-45248" y="342794"/>
                  <a:pt x="5772" y="122304"/>
                  <a:pt x="0" y="0"/>
                </a:cubicBezTo>
                <a:close/>
              </a:path>
              <a:path w="8792582" h="923330" stroke="0" extrusionOk="0">
                <a:moveTo>
                  <a:pt x="0" y="0"/>
                </a:moveTo>
                <a:cubicBezTo>
                  <a:pt x="182139" y="-24590"/>
                  <a:pt x="380950" y="21757"/>
                  <a:pt x="498246" y="0"/>
                </a:cubicBezTo>
                <a:cubicBezTo>
                  <a:pt x="615542" y="-21757"/>
                  <a:pt x="687854" y="22311"/>
                  <a:pt x="820641" y="0"/>
                </a:cubicBezTo>
                <a:cubicBezTo>
                  <a:pt x="953429" y="-22311"/>
                  <a:pt x="1385154" y="52058"/>
                  <a:pt x="1582665" y="0"/>
                </a:cubicBezTo>
                <a:cubicBezTo>
                  <a:pt x="1780176" y="-52058"/>
                  <a:pt x="1958810" y="47278"/>
                  <a:pt x="2080911" y="0"/>
                </a:cubicBezTo>
                <a:cubicBezTo>
                  <a:pt x="2203012" y="-47278"/>
                  <a:pt x="2346246" y="46519"/>
                  <a:pt x="2579157" y="0"/>
                </a:cubicBezTo>
                <a:cubicBezTo>
                  <a:pt x="2812068" y="-46519"/>
                  <a:pt x="3096305" y="11388"/>
                  <a:pt x="3341181" y="0"/>
                </a:cubicBezTo>
                <a:cubicBezTo>
                  <a:pt x="3586057" y="-11388"/>
                  <a:pt x="3602560" y="18661"/>
                  <a:pt x="3751502" y="0"/>
                </a:cubicBezTo>
                <a:cubicBezTo>
                  <a:pt x="3900444" y="-18661"/>
                  <a:pt x="4227338" y="61028"/>
                  <a:pt x="4513525" y="0"/>
                </a:cubicBezTo>
                <a:cubicBezTo>
                  <a:pt x="4799712" y="-61028"/>
                  <a:pt x="5028499" y="57964"/>
                  <a:pt x="5275549" y="0"/>
                </a:cubicBezTo>
                <a:cubicBezTo>
                  <a:pt x="5522599" y="-57964"/>
                  <a:pt x="5633975" y="48604"/>
                  <a:pt x="5861721" y="0"/>
                </a:cubicBezTo>
                <a:cubicBezTo>
                  <a:pt x="6089467" y="-48604"/>
                  <a:pt x="6426017" y="2930"/>
                  <a:pt x="6623745" y="0"/>
                </a:cubicBezTo>
                <a:cubicBezTo>
                  <a:pt x="6821473" y="-2930"/>
                  <a:pt x="6979315" y="45149"/>
                  <a:pt x="7121991" y="0"/>
                </a:cubicBezTo>
                <a:cubicBezTo>
                  <a:pt x="7264667" y="-45149"/>
                  <a:pt x="7482663" y="59365"/>
                  <a:pt x="7620238" y="0"/>
                </a:cubicBezTo>
                <a:cubicBezTo>
                  <a:pt x="7757813" y="-59365"/>
                  <a:pt x="8118058" y="49317"/>
                  <a:pt x="8294336" y="0"/>
                </a:cubicBezTo>
                <a:cubicBezTo>
                  <a:pt x="8470614" y="-49317"/>
                  <a:pt x="8576945" y="22195"/>
                  <a:pt x="8792582" y="0"/>
                </a:cubicBezTo>
                <a:cubicBezTo>
                  <a:pt x="8800234" y="236551"/>
                  <a:pt x="8780513" y="350972"/>
                  <a:pt x="8792582" y="480132"/>
                </a:cubicBezTo>
                <a:cubicBezTo>
                  <a:pt x="8804651" y="609292"/>
                  <a:pt x="8790668" y="814576"/>
                  <a:pt x="8792582" y="923330"/>
                </a:cubicBezTo>
                <a:cubicBezTo>
                  <a:pt x="8611660" y="936020"/>
                  <a:pt x="8310418" y="922953"/>
                  <a:pt x="8118484" y="923330"/>
                </a:cubicBezTo>
                <a:cubicBezTo>
                  <a:pt x="7926550" y="923707"/>
                  <a:pt x="7916962" y="914918"/>
                  <a:pt x="7796089" y="923330"/>
                </a:cubicBezTo>
                <a:cubicBezTo>
                  <a:pt x="7675216" y="931742"/>
                  <a:pt x="7552256" y="877929"/>
                  <a:pt x="7385769" y="923330"/>
                </a:cubicBezTo>
                <a:cubicBezTo>
                  <a:pt x="7219282" y="968731"/>
                  <a:pt x="6994130" y="862394"/>
                  <a:pt x="6623745" y="923330"/>
                </a:cubicBezTo>
                <a:cubicBezTo>
                  <a:pt x="6253360" y="984266"/>
                  <a:pt x="6218418" y="862455"/>
                  <a:pt x="6037573" y="923330"/>
                </a:cubicBezTo>
                <a:cubicBezTo>
                  <a:pt x="5856728" y="984205"/>
                  <a:pt x="5723015" y="904031"/>
                  <a:pt x="5627252" y="923330"/>
                </a:cubicBezTo>
                <a:cubicBezTo>
                  <a:pt x="5531489" y="942629"/>
                  <a:pt x="5231647" y="916896"/>
                  <a:pt x="5041080" y="923330"/>
                </a:cubicBezTo>
                <a:cubicBezTo>
                  <a:pt x="4850513" y="929764"/>
                  <a:pt x="4830182" y="897540"/>
                  <a:pt x="4718686" y="923330"/>
                </a:cubicBezTo>
                <a:cubicBezTo>
                  <a:pt x="4607190" y="949120"/>
                  <a:pt x="4544720" y="888476"/>
                  <a:pt x="4396291" y="923330"/>
                </a:cubicBezTo>
                <a:cubicBezTo>
                  <a:pt x="4247862" y="958184"/>
                  <a:pt x="4057667" y="879586"/>
                  <a:pt x="3810119" y="923330"/>
                </a:cubicBezTo>
                <a:cubicBezTo>
                  <a:pt x="3562571" y="967074"/>
                  <a:pt x="3586237" y="880825"/>
                  <a:pt x="3399798" y="923330"/>
                </a:cubicBezTo>
                <a:cubicBezTo>
                  <a:pt x="3213359" y="965835"/>
                  <a:pt x="3056289" y="885957"/>
                  <a:pt x="2725700" y="923330"/>
                </a:cubicBezTo>
                <a:cubicBezTo>
                  <a:pt x="2395111" y="960703"/>
                  <a:pt x="2481584" y="884293"/>
                  <a:pt x="2315380" y="923330"/>
                </a:cubicBezTo>
                <a:cubicBezTo>
                  <a:pt x="2149176" y="962367"/>
                  <a:pt x="1787508" y="864076"/>
                  <a:pt x="1641282" y="923330"/>
                </a:cubicBezTo>
                <a:cubicBezTo>
                  <a:pt x="1495056" y="982584"/>
                  <a:pt x="1436464" y="909989"/>
                  <a:pt x="1318887" y="923330"/>
                </a:cubicBezTo>
                <a:cubicBezTo>
                  <a:pt x="1201311" y="936671"/>
                  <a:pt x="933376" y="855136"/>
                  <a:pt x="644789" y="923330"/>
                </a:cubicBezTo>
                <a:cubicBezTo>
                  <a:pt x="356202" y="991524"/>
                  <a:pt x="276707" y="888415"/>
                  <a:pt x="0" y="923330"/>
                </a:cubicBezTo>
                <a:cubicBezTo>
                  <a:pt x="-12923" y="712000"/>
                  <a:pt x="47891" y="597394"/>
                  <a:pt x="0" y="489365"/>
                </a:cubicBezTo>
                <a:cubicBezTo>
                  <a:pt x="-47891" y="381337"/>
                  <a:pt x="25820" y="139986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7D246499-F502-DEA1-CA50-F0AF15BAF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143" y="4722072"/>
            <a:ext cx="94043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Graduate Attributes activity card set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E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2021 by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Ann Tilbury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University of the Highlands and Islands is licensed under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CC BY 4.0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E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  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159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2B570-EE61-73BE-5239-E254D29D9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38" y="344356"/>
            <a:ext cx="5846762" cy="665990"/>
          </a:xfrm>
        </p:spPr>
        <p:txBody>
          <a:bodyPr/>
          <a:lstStyle/>
          <a:p>
            <a:r>
              <a:rPr lang="en-GB" sz="3600" dirty="0"/>
              <a:t>How to use these cards</a:t>
            </a:r>
            <a:endParaRPr lang="en-GB" sz="4000" dirty="0"/>
          </a:p>
        </p:txBody>
      </p:sp>
      <p:pic>
        <p:nvPicPr>
          <p:cNvPr id="6" name="Content Placeholder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A5E39081-DAB7-9E3C-544B-A4497019B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93" y="4769160"/>
            <a:ext cx="565056" cy="214522"/>
          </a:xfr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AA8E3C8-0952-902D-81CE-52783590499B}"/>
              </a:ext>
            </a:extLst>
          </p:cNvPr>
          <p:cNvCxnSpPr>
            <a:cxnSpLocks/>
          </p:cNvCxnSpPr>
          <p:nvPr/>
        </p:nvCxnSpPr>
        <p:spPr>
          <a:xfrm>
            <a:off x="172347" y="4623099"/>
            <a:ext cx="78891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 descr="Shape&#10;&#10;Description automatically generated with low confidence">
            <a:extLst>
              <a:ext uri="{FF2B5EF4-FFF2-40B4-BE49-F238E27FC236}">
                <a16:creationId xmlns:a16="http://schemas.microsoft.com/office/drawing/2014/main" id="{2A51CAD2-D9D8-30BB-04A7-0082436B13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818" y="3837017"/>
            <a:ext cx="471111" cy="13064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896B91-28D9-214A-0B1E-023F86DF46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2236" y="-301381"/>
            <a:ext cx="2094163" cy="2027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8375FB-FE0E-C0D5-1997-D9E08618C45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271" y="996844"/>
            <a:ext cx="7542239" cy="3612498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497E38F9-05E8-C29A-1B4D-808ECE531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322" y="4745616"/>
            <a:ext cx="94043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Graduate Attributes activity card set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E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2021 by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Ann Tilbury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University of the Highlands and Islands is licensed under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CC BY 4.0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E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  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183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A5E39081-DAB7-9E3C-544B-A4497019B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93" y="4769160"/>
            <a:ext cx="565056" cy="214522"/>
          </a:xfr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AA8E3C8-0952-902D-81CE-52783590499B}"/>
              </a:ext>
            </a:extLst>
          </p:cNvPr>
          <p:cNvCxnSpPr>
            <a:cxnSpLocks/>
          </p:cNvCxnSpPr>
          <p:nvPr/>
        </p:nvCxnSpPr>
        <p:spPr>
          <a:xfrm>
            <a:off x="172347" y="4623099"/>
            <a:ext cx="78891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 descr="Shape&#10;&#10;Description automatically generated with low confidence">
            <a:extLst>
              <a:ext uri="{FF2B5EF4-FFF2-40B4-BE49-F238E27FC236}">
                <a16:creationId xmlns:a16="http://schemas.microsoft.com/office/drawing/2014/main" id="{2A51CAD2-D9D8-30BB-04A7-0082436B13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818" y="3837017"/>
            <a:ext cx="471111" cy="130648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7E28B5E-3451-F562-A981-E13D5E825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543" y="440963"/>
            <a:ext cx="3814762" cy="665990"/>
          </a:xfrm>
        </p:spPr>
        <p:txBody>
          <a:bodyPr/>
          <a:lstStyle/>
          <a:p>
            <a:r>
              <a:rPr lang="en-GB" sz="3600" dirty="0"/>
              <a:t>Academic skills</a:t>
            </a:r>
            <a:endParaRPr lang="en-GB" sz="4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266726-38F7-C1DC-27E7-AAEC881401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2236" y="-301381"/>
            <a:ext cx="2094163" cy="2027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3F98564-B932-41D5-0178-06627DCE28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2282" y="1106953"/>
            <a:ext cx="7246046" cy="3482814"/>
          </a:xfrm>
          <a:prstGeom prst="rect">
            <a:avLst/>
          </a:prstGeom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2877A957-0B76-F1BB-51B4-EFE186246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843" y="4745616"/>
            <a:ext cx="94043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Graduate Attributes activity card set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E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2021 by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Ann Tilbury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University of the Highlands and Islands is licensed under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CC BY 4.0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E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  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519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A5E39081-DAB7-9E3C-544B-A4497019B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93" y="4769160"/>
            <a:ext cx="565056" cy="214522"/>
          </a:xfr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AA8E3C8-0952-902D-81CE-52783590499B}"/>
              </a:ext>
            </a:extLst>
          </p:cNvPr>
          <p:cNvCxnSpPr>
            <a:cxnSpLocks/>
          </p:cNvCxnSpPr>
          <p:nvPr/>
        </p:nvCxnSpPr>
        <p:spPr>
          <a:xfrm>
            <a:off x="172347" y="4623099"/>
            <a:ext cx="78891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 descr="Shape&#10;&#10;Description automatically generated with low confidence">
            <a:extLst>
              <a:ext uri="{FF2B5EF4-FFF2-40B4-BE49-F238E27FC236}">
                <a16:creationId xmlns:a16="http://schemas.microsoft.com/office/drawing/2014/main" id="{2A51CAD2-D9D8-30BB-04A7-0082436B13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818" y="3837017"/>
            <a:ext cx="471111" cy="1306484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E24CFBF-3867-D73F-EA7C-CCFB91E037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677" y="219056"/>
            <a:ext cx="7963275" cy="400789"/>
          </a:xfrm>
        </p:spPr>
        <p:txBody>
          <a:bodyPr/>
          <a:lstStyle/>
          <a:p>
            <a:r>
              <a:rPr lang="en-GB" sz="1600" dirty="0"/>
              <a:t>Reflect: How have I developed this attribute through studies and student activities?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63A3CA-3135-4083-2285-5055B35547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2236" y="-301381"/>
            <a:ext cx="2094163" cy="2027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B13322-E109-84FA-7B03-F6F40221A761}"/>
              </a:ext>
            </a:extLst>
          </p:cNvPr>
          <p:cNvSpPr txBox="1"/>
          <p:nvPr/>
        </p:nvSpPr>
        <p:spPr>
          <a:xfrm>
            <a:off x="179071" y="628751"/>
            <a:ext cx="8792582" cy="923330"/>
          </a:xfrm>
          <a:custGeom>
            <a:avLst/>
            <a:gdLst>
              <a:gd name="connsiteX0" fmla="*/ 0 w 8792582"/>
              <a:gd name="connsiteY0" fmla="*/ 0 h 923330"/>
              <a:gd name="connsiteX1" fmla="*/ 762024 w 8792582"/>
              <a:gd name="connsiteY1" fmla="*/ 0 h 923330"/>
              <a:gd name="connsiteX2" fmla="*/ 1172344 w 8792582"/>
              <a:gd name="connsiteY2" fmla="*/ 0 h 923330"/>
              <a:gd name="connsiteX3" fmla="*/ 1758516 w 8792582"/>
              <a:gd name="connsiteY3" fmla="*/ 0 h 923330"/>
              <a:gd name="connsiteX4" fmla="*/ 2432614 w 8792582"/>
              <a:gd name="connsiteY4" fmla="*/ 0 h 923330"/>
              <a:gd name="connsiteX5" fmla="*/ 2755009 w 8792582"/>
              <a:gd name="connsiteY5" fmla="*/ 0 h 923330"/>
              <a:gd name="connsiteX6" fmla="*/ 3077404 w 8792582"/>
              <a:gd name="connsiteY6" fmla="*/ 0 h 923330"/>
              <a:gd name="connsiteX7" fmla="*/ 3839427 w 8792582"/>
              <a:gd name="connsiteY7" fmla="*/ 0 h 923330"/>
              <a:gd name="connsiteX8" fmla="*/ 4425600 w 8792582"/>
              <a:gd name="connsiteY8" fmla="*/ 0 h 923330"/>
              <a:gd name="connsiteX9" fmla="*/ 4747994 w 8792582"/>
              <a:gd name="connsiteY9" fmla="*/ 0 h 923330"/>
              <a:gd name="connsiteX10" fmla="*/ 5334166 w 8792582"/>
              <a:gd name="connsiteY10" fmla="*/ 0 h 923330"/>
              <a:gd name="connsiteX11" fmla="*/ 6096190 w 8792582"/>
              <a:gd name="connsiteY11" fmla="*/ 0 h 923330"/>
              <a:gd name="connsiteX12" fmla="*/ 6594437 w 8792582"/>
              <a:gd name="connsiteY12" fmla="*/ 0 h 923330"/>
              <a:gd name="connsiteX13" fmla="*/ 7092683 w 8792582"/>
              <a:gd name="connsiteY13" fmla="*/ 0 h 923330"/>
              <a:gd name="connsiteX14" fmla="*/ 7678855 w 8792582"/>
              <a:gd name="connsiteY14" fmla="*/ 0 h 923330"/>
              <a:gd name="connsiteX15" fmla="*/ 8792582 w 8792582"/>
              <a:gd name="connsiteY15" fmla="*/ 0 h 923330"/>
              <a:gd name="connsiteX16" fmla="*/ 8792582 w 8792582"/>
              <a:gd name="connsiteY16" fmla="*/ 470898 h 923330"/>
              <a:gd name="connsiteX17" fmla="*/ 8792582 w 8792582"/>
              <a:gd name="connsiteY17" fmla="*/ 923330 h 923330"/>
              <a:gd name="connsiteX18" fmla="*/ 8294336 w 8792582"/>
              <a:gd name="connsiteY18" fmla="*/ 923330 h 923330"/>
              <a:gd name="connsiteX19" fmla="*/ 7884015 w 8792582"/>
              <a:gd name="connsiteY19" fmla="*/ 923330 h 923330"/>
              <a:gd name="connsiteX20" fmla="*/ 7121991 w 8792582"/>
              <a:gd name="connsiteY20" fmla="*/ 923330 h 923330"/>
              <a:gd name="connsiteX21" fmla="*/ 6535819 w 8792582"/>
              <a:gd name="connsiteY21" fmla="*/ 923330 h 923330"/>
              <a:gd name="connsiteX22" fmla="*/ 6213425 w 8792582"/>
              <a:gd name="connsiteY22" fmla="*/ 923330 h 923330"/>
              <a:gd name="connsiteX23" fmla="*/ 5627252 w 8792582"/>
              <a:gd name="connsiteY23" fmla="*/ 923330 h 923330"/>
              <a:gd name="connsiteX24" fmla="*/ 5129006 w 8792582"/>
              <a:gd name="connsiteY24" fmla="*/ 923330 h 923330"/>
              <a:gd name="connsiteX25" fmla="*/ 4630760 w 8792582"/>
              <a:gd name="connsiteY25" fmla="*/ 923330 h 923330"/>
              <a:gd name="connsiteX26" fmla="*/ 4132514 w 8792582"/>
              <a:gd name="connsiteY26" fmla="*/ 923330 h 923330"/>
              <a:gd name="connsiteX27" fmla="*/ 3634267 w 8792582"/>
              <a:gd name="connsiteY27" fmla="*/ 923330 h 923330"/>
              <a:gd name="connsiteX28" fmla="*/ 2960169 w 8792582"/>
              <a:gd name="connsiteY28" fmla="*/ 923330 h 923330"/>
              <a:gd name="connsiteX29" fmla="*/ 2373997 w 8792582"/>
              <a:gd name="connsiteY29" fmla="*/ 923330 h 923330"/>
              <a:gd name="connsiteX30" fmla="*/ 2051602 w 8792582"/>
              <a:gd name="connsiteY30" fmla="*/ 923330 h 923330"/>
              <a:gd name="connsiteX31" fmla="*/ 1553356 w 8792582"/>
              <a:gd name="connsiteY31" fmla="*/ 923330 h 923330"/>
              <a:gd name="connsiteX32" fmla="*/ 879258 w 8792582"/>
              <a:gd name="connsiteY32" fmla="*/ 923330 h 923330"/>
              <a:gd name="connsiteX33" fmla="*/ 0 w 8792582"/>
              <a:gd name="connsiteY33" fmla="*/ 923330 h 923330"/>
              <a:gd name="connsiteX34" fmla="*/ 0 w 8792582"/>
              <a:gd name="connsiteY34" fmla="*/ 443198 h 923330"/>
              <a:gd name="connsiteX35" fmla="*/ 0 w 8792582"/>
              <a:gd name="connsiteY35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792582" h="923330" fill="none" extrusionOk="0">
                <a:moveTo>
                  <a:pt x="0" y="0"/>
                </a:moveTo>
                <a:cubicBezTo>
                  <a:pt x="183552" y="-51845"/>
                  <a:pt x="419803" y="7708"/>
                  <a:pt x="762024" y="0"/>
                </a:cubicBezTo>
                <a:cubicBezTo>
                  <a:pt x="1104245" y="-7708"/>
                  <a:pt x="1040423" y="17025"/>
                  <a:pt x="1172344" y="0"/>
                </a:cubicBezTo>
                <a:cubicBezTo>
                  <a:pt x="1304265" y="-17025"/>
                  <a:pt x="1502311" y="16069"/>
                  <a:pt x="1758516" y="0"/>
                </a:cubicBezTo>
                <a:cubicBezTo>
                  <a:pt x="2014721" y="-16069"/>
                  <a:pt x="2247585" y="54203"/>
                  <a:pt x="2432614" y="0"/>
                </a:cubicBezTo>
                <a:cubicBezTo>
                  <a:pt x="2617643" y="-54203"/>
                  <a:pt x="2648343" y="32726"/>
                  <a:pt x="2755009" y="0"/>
                </a:cubicBezTo>
                <a:cubicBezTo>
                  <a:pt x="2861675" y="-32726"/>
                  <a:pt x="2977371" y="15809"/>
                  <a:pt x="3077404" y="0"/>
                </a:cubicBezTo>
                <a:cubicBezTo>
                  <a:pt x="3177437" y="-15809"/>
                  <a:pt x="3554476" y="32248"/>
                  <a:pt x="3839427" y="0"/>
                </a:cubicBezTo>
                <a:cubicBezTo>
                  <a:pt x="4124378" y="-32248"/>
                  <a:pt x="4143244" y="39574"/>
                  <a:pt x="4425600" y="0"/>
                </a:cubicBezTo>
                <a:cubicBezTo>
                  <a:pt x="4707956" y="-39574"/>
                  <a:pt x="4653240" y="19862"/>
                  <a:pt x="4747994" y="0"/>
                </a:cubicBezTo>
                <a:cubicBezTo>
                  <a:pt x="4842748" y="-19862"/>
                  <a:pt x="5196435" y="4038"/>
                  <a:pt x="5334166" y="0"/>
                </a:cubicBezTo>
                <a:cubicBezTo>
                  <a:pt x="5471897" y="-4038"/>
                  <a:pt x="5894363" y="23804"/>
                  <a:pt x="6096190" y="0"/>
                </a:cubicBezTo>
                <a:cubicBezTo>
                  <a:pt x="6298017" y="-23804"/>
                  <a:pt x="6366357" y="3015"/>
                  <a:pt x="6594437" y="0"/>
                </a:cubicBezTo>
                <a:cubicBezTo>
                  <a:pt x="6822517" y="-3015"/>
                  <a:pt x="6893959" y="10705"/>
                  <a:pt x="7092683" y="0"/>
                </a:cubicBezTo>
                <a:cubicBezTo>
                  <a:pt x="7291407" y="-10705"/>
                  <a:pt x="7469689" y="8004"/>
                  <a:pt x="7678855" y="0"/>
                </a:cubicBezTo>
                <a:cubicBezTo>
                  <a:pt x="7888021" y="-8004"/>
                  <a:pt x="8309158" y="100012"/>
                  <a:pt x="8792582" y="0"/>
                </a:cubicBezTo>
                <a:cubicBezTo>
                  <a:pt x="8822253" y="156589"/>
                  <a:pt x="8785295" y="275755"/>
                  <a:pt x="8792582" y="470898"/>
                </a:cubicBezTo>
                <a:cubicBezTo>
                  <a:pt x="8799869" y="666041"/>
                  <a:pt x="8779090" y="704265"/>
                  <a:pt x="8792582" y="923330"/>
                </a:cubicBezTo>
                <a:cubicBezTo>
                  <a:pt x="8677338" y="982244"/>
                  <a:pt x="8514225" y="919199"/>
                  <a:pt x="8294336" y="923330"/>
                </a:cubicBezTo>
                <a:cubicBezTo>
                  <a:pt x="8074447" y="927461"/>
                  <a:pt x="7981309" y="886950"/>
                  <a:pt x="7884015" y="923330"/>
                </a:cubicBezTo>
                <a:cubicBezTo>
                  <a:pt x="7786721" y="959710"/>
                  <a:pt x="7425746" y="920563"/>
                  <a:pt x="7121991" y="923330"/>
                </a:cubicBezTo>
                <a:cubicBezTo>
                  <a:pt x="6818236" y="926097"/>
                  <a:pt x="6744877" y="919036"/>
                  <a:pt x="6535819" y="923330"/>
                </a:cubicBezTo>
                <a:cubicBezTo>
                  <a:pt x="6326761" y="927624"/>
                  <a:pt x="6353778" y="910742"/>
                  <a:pt x="6213425" y="923330"/>
                </a:cubicBezTo>
                <a:cubicBezTo>
                  <a:pt x="6073072" y="935918"/>
                  <a:pt x="5890373" y="901640"/>
                  <a:pt x="5627252" y="923330"/>
                </a:cubicBezTo>
                <a:cubicBezTo>
                  <a:pt x="5364131" y="945020"/>
                  <a:pt x="5257250" y="866808"/>
                  <a:pt x="5129006" y="923330"/>
                </a:cubicBezTo>
                <a:cubicBezTo>
                  <a:pt x="5000762" y="979852"/>
                  <a:pt x="4849928" y="868501"/>
                  <a:pt x="4630760" y="923330"/>
                </a:cubicBezTo>
                <a:cubicBezTo>
                  <a:pt x="4411592" y="978159"/>
                  <a:pt x="4343901" y="870964"/>
                  <a:pt x="4132514" y="923330"/>
                </a:cubicBezTo>
                <a:cubicBezTo>
                  <a:pt x="3921127" y="975696"/>
                  <a:pt x="3831963" y="889028"/>
                  <a:pt x="3634267" y="923330"/>
                </a:cubicBezTo>
                <a:cubicBezTo>
                  <a:pt x="3436571" y="957632"/>
                  <a:pt x="3287356" y="876227"/>
                  <a:pt x="2960169" y="923330"/>
                </a:cubicBezTo>
                <a:cubicBezTo>
                  <a:pt x="2632982" y="970433"/>
                  <a:pt x="2597856" y="919706"/>
                  <a:pt x="2373997" y="923330"/>
                </a:cubicBezTo>
                <a:cubicBezTo>
                  <a:pt x="2150138" y="926954"/>
                  <a:pt x="2210916" y="905641"/>
                  <a:pt x="2051602" y="923330"/>
                </a:cubicBezTo>
                <a:cubicBezTo>
                  <a:pt x="1892288" y="941019"/>
                  <a:pt x="1759537" y="875588"/>
                  <a:pt x="1553356" y="923330"/>
                </a:cubicBezTo>
                <a:cubicBezTo>
                  <a:pt x="1347175" y="971072"/>
                  <a:pt x="1029035" y="895198"/>
                  <a:pt x="879258" y="923330"/>
                </a:cubicBezTo>
                <a:cubicBezTo>
                  <a:pt x="729481" y="951462"/>
                  <a:pt x="239840" y="875455"/>
                  <a:pt x="0" y="923330"/>
                </a:cubicBezTo>
                <a:cubicBezTo>
                  <a:pt x="-12194" y="805939"/>
                  <a:pt x="45248" y="543602"/>
                  <a:pt x="0" y="443198"/>
                </a:cubicBezTo>
                <a:cubicBezTo>
                  <a:pt x="-45248" y="342794"/>
                  <a:pt x="5772" y="122304"/>
                  <a:pt x="0" y="0"/>
                </a:cubicBezTo>
                <a:close/>
              </a:path>
              <a:path w="8792582" h="923330" stroke="0" extrusionOk="0">
                <a:moveTo>
                  <a:pt x="0" y="0"/>
                </a:moveTo>
                <a:cubicBezTo>
                  <a:pt x="182139" y="-24590"/>
                  <a:pt x="380950" y="21757"/>
                  <a:pt x="498246" y="0"/>
                </a:cubicBezTo>
                <a:cubicBezTo>
                  <a:pt x="615542" y="-21757"/>
                  <a:pt x="687854" y="22311"/>
                  <a:pt x="820641" y="0"/>
                </a:cubicBezTo>
                <a:cubicBezTo>
                  <a:pt x="953429" y="-22311"/>
                  <a:pt x="1385154" y="52058"/>
                  <a:pt x="1582665" y="0"/>
                </a:cubicBezTo>
                <a:cubicBezTo>
                  <a:pt x="1780176" y="-52058"/>
                  <a:pt x="1958810" y="47278"/>
                  <a:pt x="2080911" y="0"/>
                </a:cubicBezTo>
                <a:cubicBezTo>
                  <a:pt x="2203012" y="-47278"/>
                  <a:pt x="2346246" y="46519"/>
                  <a:pt x="2579157" y="0"/>
                </a:cubicBezTo>
                <a:cubicBezTo>
                  <a:pt x="2812068" y="-46519"/>
                  <a:pt x="3096305" y="11388"/>
                  <a:pt x="3341181" y="0"/>
                </a:cubicBezTo>
                <a:cubicBezTo>
                  <a:pt x="3586057" y="-11388"/>
                  <a:pt x="3602560" y="18661"/>
                  <a:pt x="3751502" y="0"/>
                </a:cubicBezTo>
                <a:cubicBezTo>
                  <a:pt x="3900444" y="-18661"/>
                  <a:pt x="4227338" y="61028"/>
                  <a:pt x="4513525" y="0"/>
                </a:cubicBezTo>
                <a:cubicBezTo>
                  <a:pt x="4799712" y="-61028"/>
                  <a:pt x="5028499" y="57964"/>
                  <a:pt x="5275549" y="0"/>
                </a:cubicBezTo>
                <a:cubicBezTo>
                  <a:pt x="5522599" y="-57964"/>
                  <a:pt x="5633975" y="48604"/>
                  <a:pt x="5861721" y="0"/>
                </a:cubicBezTo>
                <a:cubicBezTo>
                  <a:pt x="6089467" y="-48604"/>
                  <a:pt x="6426017" y="2930"/>
                  <a:pt x="6623745" y="0"/>
                </a:cubicBezTo>
                <a:cubicBezTo>
                  <a:pt x="6821473" y="-2930"/>
                  <a:pt x="6979315" y="45149"/>
                  <a:pt x="7121991" y="0"/>
                </a:cubicBezTo>
                <a:cubicBezTo>
                  <a:pt x="7264667" y="-45149"/>
                  <a:pt x="7482663" y="59365"/>
                  <a:pt x="7620238" y="0"/>
                </a:cubicBezTo>
                <a:cubicBezTo>
                  <a:pt x="7757813" y="-59365"/>
                  <a:pt x="8118058" y="49317"/>
                  <a:pt x="8294336" y="0"/>
                </a:cubicBezTo>
                <a:cubicBezTo>
                  <a:pt x="8470614" y="-49317"/>
                  <a:pt x="8576945" y="22195"/>
                  <a:pt x="8792582" y="0"/>
                </a:cubicBezTo>
                <a:cubicBezTo>
                  <a:pt x="8800234" y="236551"/>
                  <a:pt x="8780513" y="350972"/>
                  <a:pt x="8792582" y="480132"/>
                </a:cubicBezTo>
                <a:cubicBezTo>
                  <a:pt x="8804651" y="609292"/>
                  <a:pt x="8790668" y="814576"/>
                  <a:pt x="8792582" y="923330"/>
                </a:cubicBezTo>
                <a:cubicBezTo>
                  <a:pt x="8611660" y="936020"/>
                  <a:pt x="8310418" y="922953"/>
                  <a:pt x="8118484" y="923330"/>
                </a:cubicBezTo>
                <a:cubicBezTo>
                  <a:pt x="7926550" y="923707"/>
                  <a:pt x="7916962" y="914918"/>
                  <a:pt x="7796089" y="923330"/>
                </a:cubicBezTo>
                <a:cubicBezTo>
                  <a:pt x="7675216" y="931742"/>
                  <a:pt x="7552256" y="877929"/>
                  <a:pt x="7385769" y="923330"/>
                </a:cubicBezTo>
                <a:cubicBezTo>
                  <a:pt x="7219282" y="968731"/>
                  <a:pt x="6994130" y="862394"/>
                  <a:pt x="6623745" y="923330"/>
                </a:cubicBezTo>
                <a:cubicBezTo>
                  <a:pt x="6253360" y="984266"/>
                  <a:pt x="6218418" y="862455"/>
                  <a:pt x="6037573" y="923330"/>
                </a:cubicBezTo>
                <a:cubicBezTo>
                  <a:pt x="5856728" y="984205"/>
                  <a:pt x="5723015" y="904031"/>
                  <a:pt x="5627252" y="923330"/>
                </a:cubicBezTo>
                <a:cubicBezTo>
                  <a:pt x="5531489" y="942629"/>
                  <a:pt x="5231647" y="916896"/>
                  <a:pt x="5041080" y="923330"/>
                </a:cubicBezTo>
                <a:cubicBezTo>
                  <a:pt x="4850513" y="929764"/>
                  <a:pt x="4830182" y="897540"/>
                  <a:pt x="4718686" y="923330"/>
                </a:cubicBezTo>
                <a:cubicBezTo>
                  <a:pt x="4607190" y="949120"/>
                  <a:pt x="4544720" y="888476"/>
                  <a:pt x="4396291" y="923330"/>
                </a:cubicBezTo>
                <a:cubicBezTo>
                  <a:pt x="4247862" y="958184"/>
                  <a:pt x="4057667" y="879586"/>
                  <a:pt x="3810119" y="923330"/>
                </a:cubicBezTo>
                <a:cubicBezTo>
                  <a:pt x="3562571" y="967074"/>
                  <a:pt x="3586237" y="880825"/>
                  <a:pt x="3399798" y="923330"/>
                </a:cubicBezTo>
                <a:cubicBezTo>
                  <a:pt x="3213359" y="965835"/>
                  <a:pt x="3056289" y="885957"/>
                  <a:pt x="2725700" y="923330"/>
                </a:cubicBezTo>
                <a:cubicBezTo>
                  <a:pt x="2395111" y="960703"/>
                  <a:pt x="2481584" y="884293"/>
                  <a:pt x="2315380" y="923330"/>
                </a:cubicBezTo>
                <a:cubicBezTo>
                  <a:pt x="2149176" y="962367"/>
                  <a:pt x="1787508" y="864076"/>
                  <a:pt x="1641282" y="923330"/>
                </a:cubicBezTo>
                <a:cubicBezTo>
                  <a:pt x="1495056" y="982584"/>
                  <a:pt x="1436464" y="909989"/>
                  <a:pt x="1318887" y="923330"/>
                </a:cubicBezTo>
                <a:cubicBezTo>
                  <a:pt x="1201311" y="936671"/>
                  <a:pt x="933376" y="855136"/>
                  <a:pt x="644789" y="923330"/>
                </a:cubicBezTo>
                <a:cubicBezTo>
                  <a:pt x="356202" y="991524"/>
                  <a:pt x="276707" y="888415"/>
                  <a:pt x="0" y="923330"/>
                </a:cubicBezTo>
                <a:cubicBezTo>
                  <a:pt x="-12923" y="712000"/>
                  <a:pt x="47891" y="597394"/>
                  <a:pt x="0" y="489365"/>
                </a:cubicBezTo>
                <a:cubicBezTo>
                  <a:pt x="-47891" y="381337"/>
                  <a:pt x="25820" y="139986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09F0F5A-1532-4B2A-42AE-79A9CE3F8E82}"/>
              </a:ext>
            </a:extLst>
          </p:cNvPr>
          <p:cNvSpPr txBox="1">
            <a:spLocks/>
          </p:cNvSpPr>
          <p:nvPr/>
        </p:nvSpPr>
        <p:spPr>
          <a:xfrm>
            <a:off x="457677" y="3301132"/>
            <a:ext cx="7963275" cy="4007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Plan: How might I develop this attribute further?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730850A-1280-9725-7B08-3F2F99BF695D}"/>
              </a:ext>
            </a:extLst>
          </p:cNvPr>
          <p:cNvSpPr txBox="1">
            <a:spLocks/>
          </p:cNvSpPr>
          <p:nvPr/>
        </p:nvSpPr>
        <p:spPr>
          <a:xfrm>
            <a:off x="457677" y="1803257"/>
            <a:ext cx="7963275" cy="4007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Evidence: What specific examples do I have that show my ability in this area?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E2EE83-263A-AB07-53E9-8C1C333022E1}"/>
              </a:ext>
            </a:extLst>
          </p:cNvPr>
          <p:cNvSpPr txBox="1"/>
          <p:nvPr/>
        </p:nvSpPr>
        <p:spPr>
          <a:xfrm>
            <a:off x="179071" y="2177565"/>
            <a:ext cx="8792582" cy="923330"/>
          </a:xfrm>
          <a:custGeom>
            <a:avLst/>
            <a:gdLst>
              <a:gd name="connsiteX0" fmla="*/ 0 w 8792582"/>
              <a:gd name="connsiteY0" fmla="*/ 0 h 923330"/>
              <a:gd name="connsiteX1" fmla="*/ 762024 w 8792582"/>
              <a:gd name="connsiteY1" fmla="*/ 0 h 923330"/>
              <a:gd name="connsiteX2" fmla="*/ 1172344 w 8792582"/>
              <a:gd name="connsiteY2" fmla="*/ 0 h 923330"/>
              <a:gd name="connsiteX3" fmla="*/ 1758516 w 8792582"/>
              <a:gd name="connsiteY3" fmla="*/ 0 h 923330"/>
              <a:gd name="connsiteX4" fmla="*/ 2432614 w 8792582"/>
              <a:gd name="connsiteY4" fmla="*/ 0 h 923330"/>
              <a:gd name="connsiteX5" fmla="*/ 2755009 w 8792582"/>
              <a:gd name="connsiteY5" fmla="*/ 0 h 923330"/>
              <a:gd name="connsiteX6" fmla="*/ 3077404 w 8792582"/>
              <a:gd name="connsiteY6" fmla="*/ 0 h 923330"/>
              <a:gd name="connsiteX7" fmla="*/ 3839427 w 8792582"/>
              <a:gd name="connsiteY7" fmla="*/ 0 h 923330"/>
              <a:gd name="connsiteX8" fmla="*/ 4425600 w 8792582"/>
              <a:gd name="connsiteY8" fmla="*/ 0 h 923330"/>
              <a:gd name="connsiteX9" fmla="*/ 4747994 w 8792582"/>
              <a:gd name="connsiteY9" fmla="*/ 0 h 923330"/>
              <a:gd name="connsiteX10" fmla="*/ 5334166 w 8792582"/>
              <a:gd name="connsiteY10" fmla="*/ 0 h 923330"/>
              <a:gd name="connsiteX11" fmla="*/ 6096190 w 8792582"/>
              <a:gd name="connsiteY11" fmla="*/ 0 h 923330"/>
              <a:gd name="connsiteX12" fmla="*/ 6594437 w 8792582"/>
              <a:gd name="connsiteY12" fmla="*/ 0 h 923330"/>
              <a:gd name="connsiteX13" fmla="*/ 7092683 w 8792582"/>
              <a:gd name="connsiteY13" fmla="*/ 0 h 923330"/>
              <a:gd name="connsiteX14" fmla="*/ 7678855 w 8792582"/>
              <a:gd name="connsiteY14" fmla="*/ 0 h 923330"/>
              <a:gd name="connsiteX15" fmla="*/ 8792582 w 8792582"/>
              <a:gd name="connsiteY15" fmla="*/ 0 h 923330"/>
              <a:gd name="connsiteX16" fmla="*/ 8792582 w 8792582"/>
              <a:gd name="connsiteY16" fmla="*/ 470898 h 923330"/>
              <a:gd name="connsiteX17" fmla="*/ 8792582 w 8792582"/>
              <a:gd name="connsiteY17" fmla="*/ 923330 h 923330"/>
              <a:gd name="connsiteX18" fmla="*/ 8294336 w 8792582"/>
              <a:gd name="connsiteY18" fmla="*/ 923330 h 923330"/>
              <a:gd name="connsiteX19" fmla="*/ 7884015 w 8792582"/>
              <a:gd name="connsiteY19" fmla="*/ 923330 h 923330"/>
              <a:gd name="connsiteX20" fmla="*/ 7121991 w 8792582"/>
              <a:gd name="connsiteY20" fmla="*/ 923330 h 923330"/>
              <a:gd name="connsiteX21" fmla="*/ 6535819 w 8792582"/>
              <a:gd name="connsiteY21" fmla="*/ 923330 h 923330"/>
              <a:gd name="connsiteX22" fmla="*/ 6213425 w 8792582"/>
              <a:gd name="connsiteY22" fmla="*/ 923330 h 923330"/>
              <a:gd name="connsiteX23" fmla="*/ 5627252 w 8792582"/>
              <a:gd name="connsiteY23" fmla="*/ 923330 h 923330"/>
              <a:gd name="connsiteX24" fmla="*/ 5129006 w 8792582"/>
              <a:gd name="connsiteY24" fmla="*/ 923330 h 923330"/>
              <a:gd name="connsiteX25" fmla="*/ 4630760 w 8792582"/>
              <a:gd name="connsiteY25" fmla="*/ 923330 h 923330"/>
              <a:gd name="connsiteX26" fmla="*/ 4132514 w 8792582"/>
              <a:gd name="connsiteY26" fmla="*/ 923330 h 923330"/>
              <a:gd name="connsiteX27" fmla="*/ 3634267 w 8792582"/>
              <a:gd name="connsiteY27" fmla="*/ 923330 h 923330"/>
              <a:gd name="connsiteX28" fmla="*/ 2960169 w 8792582"/>
              <a:gd name="connsiteY28" fmla="*/ 923330 h 923330"/>
              <a:gd name="connsiteX29" fmla="*/ 2373997 w 8792582"/>
              <a:gd name="connsiteY29" fmla="*/ 923330 h 923330"/>
              <a:gd name="connsiteX30" fmla="*/ 2051602 w 8792582"/>
              <a:gd name="connsiteY30" fmla="*/ 923330 h 923330"/>
              <a:gd name="connsiteX31" fmla="*/ 1553356 w 8792582"/>
              <a:gd name="connsiteY31" fmla="*/ 923330 h 923330"/>
              <a:gd name="connsiteX32" fmla="*/ 879258 w 8792582"/>
              <a:gd name="connsiteY32" fmla="*/ 923330 h 923330"/>
              <a:gd name="connsiteX33" fmla="*/ 0 w 8792582"/>
              <a:gd name="connsiteY33" fmla="*/ 923330 h 923330"/>
              <a:gd name="connsiteX34" fmla="*/ 0 w 8792582"/>
              <a:gd name="connsiteY34" fmla="*/ 443198 h 923330"/>
              <a:gd name="connsiteX35" fmla="*/ 0 w 8792582"/>
              <a:gd name="connsiteY35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792582" h="923330" fill="none" extrusionOk="0">
                <a:moveTo>
                  <a:pt x="0" y="0"/>
                </a:moveTo>
                <a:cubicBezTo>
                  <a:pt x="183552" y="-51845"/>
                  <a:pt x="419803" y="7708"/>
                  <a:pt x="762024" y="0"/>
                </a:cubicBezTo>
                <a:cubicBezTo>
                  <a:pt x="1104245" y="-7708"/>
                  <a:pt x="1040423" y="17025"/>
                  <a:pt x="1172344" y="0"/>
                </a:cubicBezTo>
                <a:cubicBezTo>
                  <a:pt x="1304265" y="-17025"/>
                  <a:pt x="1502311" y="16069"/>
                  <a:pt x="1758516" y="0"/>
                </a:cubicBezTo>
                <a:cubicBezTo>
                  <a:pt x="2014721" y="-16069"/>
                  <a:pt x="2247585" y="54203"/>
                  <a:pt x="2432614" y="0"/>
                </a:cubicBezTo>
                <a:cubicBezTo>
                  <a:pt x="2617643" y="-54203"/>
                  <a:pt x="2648343" y="32726"/>
                  <a:pt x="2755009" y="0"/>
                </a:cubicBezTo>
                <a:cubicBezTo>
                  <a:pt x="2861675" y="-32726"/>
                  <a:pt x="2977371" y="15809"/>
                  <a:pt x="3077404" y="0"/>
                </a:cubicBezTo>
                <a:cubicBezTo>
                  <a:pt x="3177437" y="-15809"/>
                  <a:pt x="3554476" y="32248"/>
                  <a:pt x="3839427" y="0"/>
                </a:cubicBezTo>
                <a:cubicBezTo>
                  <a:pt x="4124378" y="-32248"/>
                  <a:pt x="4143244" y="39574"/>
                  <a:pt x="4425600" y="0"/>
                </a:cubicBezTo>
                <a:cubicBezTo>
                  <a:pt x="4707956" y="-39574"/>
                  <a:pt x="4653240" y="19862"/>
                  <a:pt x="4747994" y="0"/>
                </a:cubicBezTo>
                <a:cubicBezTo>
                  <a:pt x="4842748" y="-19862"/>
                  <a:pt x="5196435" y="4038"/>
                  <a:pt x="5334166" y="0"/>
                </a:cubicBezTo>
                <a:cubicBezTo>
                  <a:pt x="5471897" y="-4038"/>
                  <a:pt x="5894363" y="23804"/>
                  <a:pt x="6096190" y="0"/>
                </a:cubicBezTo>
                <a:cubicBezTo>
                  <a:pt x="6298017" y="-23804"/>
                  <a:pt x="6366357" y="3015"/>
                  <a:pt x="6594437" y="0"/>
                </a:cubicBezTo>
                <a:cubicBezTo>
                  <a:pt x="6822517" y="-3015"/>
                  <a:pt x="6893959" y="10705"/>
                  <a:pt x="7092683" y="0"/>
                </a:cubicBezTo>
                <a:cubicBezTo>
                  <a:pt x="7291407" y="-10705"/>
                  <a:pt x="7469689" y="8004"/>
                  <a:pt x="7678855" y="0"/>
                </a:cubicBezTo>
                <a:cubicBezTo>
                  <a:pt x="7888021" y="-8004"/>
                  <a:pt x="8309158" y="100012"/>
                  <a:pt x="8792582" y="0"/>
                </a:cubicBezTo>
                <a:cubicBezTo>
                  <a:pt x="8822253" y="156589"/>
                  <a:pt x="8785295" y="275755"/>
                  <a:pt x="8792582" y="470898"/>
                </a:cubicBezTo>
                <a:cubicBezTo>
                  <a:pt x="8799869" y="666041"/>
                  <a:pt x="8779090" y="704265"/>
                  <a:pt x="8792582" y="923330"/>
                </a:cubicBezTo>
                <a:cubicBezTo>
                  <a:pt x="8677338" y="982244"/>
                  <a:pt x="8514225" y="919199"/>
                  <a:pt x="8294336" y="923330"/>
                </a:cubicBezTo>
                <a:cubicBezTo>
                  <a:pt x="8074447" y="927461"/>
                  <a:pt x="7981309" y="886950"/>
                  <a:pt x="7884015" y="923330"/>
                </a:cubicBezTo>
                <a:cubicBezTo>
                  <a:pt x="7786721" y="959710"/>
                  <a:pt x="7425746" y="920563"/>
                  <a:pt x="7121991" y="923330"/>
                </a:cubicBezTo>
                <a:cubicBezTo>
                  <a:pt x="6818236" y="926097"/>
                  <a:pt x="6744877" y="919036"/>
                  <a:pt x="6535819" y="923330"/>
                </a:cubicBezTo>
                <a:cubicBezTo>
                  <a:pt x="6326761" y="927624"/>
                  <a:pt x="6353778" y="910742"/>
                  <a:pt x="6213425" y="923330"/>
                </a:cubicBezTo>
                <a:cubicBezTo>
                  <a:pt x="6073072" y="935918"/>
                  <a:pt x="5890373" y="901640"/>
                  <a:pt x="5627252" y="923330"/>
                </a:cubicBezTo>
                <a:cubicBezTo>
                  <a:pt x="5364131" y="945020"/>
                  <a:pt x="5257250" y="866808"/>
                  <a:pt x="5129006" y="923330"/>
                </a:cubicBezTo>
                <a:cubicBezTo>
                  <a:pt x="5000762" y="979852"/>
                  <a:pt x="4849928" y="868501"/>
                  <a:pt x="4630760" y="923330"/>
                </a:cubicBezTo>
                <a:cubicBezTo>
                  <a:pt x="4411592" y="978159"/>
                  <a:pt x="4343901" y="870964"/>
                  <a:pt x="4132514" y="923330"/>
                </a:cubicBezTo>
                <a:cubicBezTo>
                  <a:pt x="3921127" y="975696"/>
                  <a:pt x="3831963" y="889028"/>
                  <a:pt x="3634267" y="923330"/>
                </a:cubicBezTo>
                <a:cubicBezTo>
                  <a:pt x="3436571" y="957632"/>
                  <a:pt x="3287356" y="876227"/>
                  <a:pt x="2960169" y="923330"/>
                </a:cubicBezTo>
                <a:cubicBezTo>
                  <a:pt x="2632982" y="970433"/>
                  <a:pt x="2597856" y="919706"/>
                  <a:pt x="2373997" y="923330"/>
                </a:cubicBezTo>
                <a:cubicBezTo>
                  <a:pt x="2150138" y="926954"/>
                  <a:pt x="2210916" y="905641"/>
                  <a:pt x="2051602" y="923330"/>
                </a:cubicBezTo>
                <a:cubicBezTo>
                  <a:pt x="1892288" y="941019"/>
                  <a:pt x="1759537" y="875588"/>
                  <a:pt x="1553356" y="923330"/>
                </a:cubicBezTo>
                <a:cubicBezTo>
                  <a:pt x="1347175" y="971072"/>
                  <a:pt x="1029035" y="895198"/>
                  <a:pt x="879258" y="923330"/>
                </a:cubicBezTo>
                <a:cubicBezTo>
                  <a:pt x="729481" y="951462"/>
                  <a:pt x="239840" y="875455"/>
                  <a:pt x="0" y="923330"/>
                </a:cubicBezTo>
                <a:cubicBezTo>
                  <a:pt x="-12194" y="805939"/>
                  <a:pt x="45248" y="543602"/>
                  <a:pt x="0" y="443198"/>
                </a:cubicBezTo>
                <a:cubicBezTo>
                  <a:pt x="-45248" y="342794"/>
                  <a:pt x="5772" y="122304"/>
                  <a:pt x="0" y="0"/>
                </a:cubicBezTo>
                <a:close/>
              </a:path>
              <a:path w="8792582" h="923330" stroke="0" extrusionOk="0">
                <a:moveTo>
                  <a:pt x="0" y="0"/>
                </a:moveTo>
                <a:cubicBezTo>
                  <a:pt x="182139" y="-24590"/>
                  <a:pt x="380950" y="21757"/>
                  <a:pt x="498246" y="0"/>
                </a:cubicBezTo>
                <a:cubicBezTo>
                  <a:pt x="615542" y="-21757"/>
                  <a:pt x="687854" y="22311"/>
                  <a:pt x="820641" y="0"/>
                </a:cubicBezTo>
                <a:cubicBezTo>
                  <a:pt x="953429" y="-22311"/>
                  <a:pt x="1385154" y="52058"/>
                  <a:pt x="1582665" y="0"/>
                </a:cubicBezTo>
                <a:cubicBezTo>
                  <a:pt x="1780176" y="-52058"/>
                  <a:pt x="1958810" y="47278"/>
                  <a:pt x="2080911" y="0"/>
                </a:cubicBezTo>
                <a:cubicBezTo>
                  <a:pt x="2203012" y="-47278"/>
                  <a:pt x="2346246" y="46519"/>
                  <a:pt x="2579157" y="0"/>
                </a:cubicBezTo>
                <a:cubicBezTo>
                  <a:pt x="2812068" y="-46519"/>
                  <a:pt x="3096305" y="11388"/>
                  <a:pt x="3341181" y="0"/>
                </a:cubicBezTo>
                <a:cubicBezTo>
                  <a:pt x="3586057" y="-11388"/>
                  <a:pt x="3602560" y="18661"/>
                  <a:pt x="3751502" y="0"/>
                </a:cubicBezTo>
                <a:cubicBezTo>
                  <a:pt x="3900444" y="-18661"/>
                  <a:pt x="4227338" y="61028"/>
                  <a:pt x="4513525" y="0"/>
                </a:cubicBezTo>
                <a:cubicBezTo>
                  <a:pt x="4799712" y="-61028"/>
                  <a:pt x="5028499" y="57964"/>
                  <a:pt x="5275549" y="0"/>
                </a:cubicBezTo>
                <a:cubicBezTo>
                  <a:pt x="5522599" y="-57964"/>
                  <a:pt x="5633975" y="48604"/>
                  <a:pt x="5861721" y="0"/>
                </a:cubicBezTo>
                <a:cubicBezTo>
                  <a:pt x="6089467" y="-48604"/>
                  <a:pt x="6426017" y="2930"/>
                  <a:pt x="6623745" y="0"/>
                </a:cubicBezTo>
                <a:cubicBezTo>
                  <a:pt x="6821473" y="-2930"/>
                  <a:pt x="6979315" y="45149"/>
                  <a:pt x="7121991" y="0"/>
                </a:cubicBezTo>
                <a:cubicBezTo>
                  <a:pt x="7264667" y="-45149"/>
                  <a:pt x="7482663" y="59365"/>
                  <a:pt x="7620238" y="0"/>
                </a:cubicBezTo>
                <a:cubicBezTo>
                  <a:pt x="7757813" y="-59365"/>
                  <a:pt x="8118058" y="49317"/>
                  <a:pt x="8294336" y="0"/>
                </a:cubicBezTo>
                <a:cubicBezTo>
                  <a:pt x="8470614" y="-49317"/>
                  <a:pt x="8576945" y="22195"/>
                  <a:pt x="8792582" y="0"/>
                </a:cubicBezTo>
                <a:cubicBezTo>
                  <a:pt x="8800234" y="236551"/>
                  <a:pt x="8780513" y="350972"/>
                  <a:pt x="8792582" y="480132"/>
                </a:cubicBezTo>
                <a:cubicBezTo>
                  <a:pt x="8804651" y="609292"/>
                  <a:pt x="8790668" y="814576"/>
                  <a:pt x="8792582" y="923330"/>
                </a:cubicBezTo>
                <a:cubicBezTo>
                  <a:pt x="8611660" y="936020"/>
                  <a:pt x="8310418" y="922953"/>
                  <a:pt x="8118484" y="923330"/>
                </a:cubicBezTo>
                <a:cubicBezTo>
                  <a:pt x="7926550" y="923707"/>
                  <a:pt x="7916962" y="914918"/>
                  <a:pt x="7796089" y="923330"/>
                </a:cubicBezTo>
                <a:cubicBezTo>
                  <a:pt x="7675216" y="931742"/>
                  <a:pt x="7552256" y="877929"/>
                  <a:pt x="7385769" y="923330"/>
                </a:cubicBezTo>
                <a:cubicBezTo>
                  <a:pt x="7219282" y="968731"/>
                  <a:pt x="6994130" y="862394"/>
                  <a:pt x="6623745" y="923330"/>
                </a:cubicBezTo>
                <a:cubicBezTo>
                  <a:pt x="6253360" y="984266"/>
                  <a:pt x="6218418" y="862455"/>
                  <a:pt x="6037573" y="923330"/>
                </a:cubicBezTo>
                <a:cubicBezTo>
                  <a:pt x="5856728" y="984205"/>
                  <a:pt x="5723015" y="904031"/>
                  <a:pt x="5627252" y="923330"/>
                </a:cubicBezTo>
                <a:cubicBezTo>
                  <a:pt x="5531489" y="942629"/>
                  <a:pt x="5231647" y="916896"/>
                  <a:pt x="5041080" y="923330"/>
                </a:cubicBezTo>
                <a:cubicBezTo>
                  <a:pt x="4850513" y="929764"/>
                  <a:pt x="4830182" y="897540"/>
                  <a:pt x="4718686" y="923330"/>
                </a:cubicBezTo>
                <a:cubicBezTo>
                  <a:pt x="4607190" y="949120"/>
                  <a:pt x="4544720" y="888476"/>
                  <a:pt x="4396291" y="923330"/>
                </a:cubicBezTo>
                <a:cubicBezTo>
                  <a:pt x="4247862" y="958184"/>
                  <a:pt x="4057667" y="879586"/>
                  <a:pt x="3810119" y="923330"/>
                </a:cubicBezTo>
                <a:cubicBezTo>
                  <a:pt x="3562571" y="967074"/>
                  <a:pt x="3586237" y="880825"/>
                  <a:pt x="3399798" y="923330"/>
                </a:cubicBezTo>
                <a:cubicBezTo>
                  <a:pt x="3213359" y="965835"/>
                  <a:pt x="3056289" y="885957"/>
                  <a:pt x="2725700" y="923330"/>
                </a:cubicBezTo>
                <a:cubicBezTo>
                  <a:pt x="2395111" y="960703"/>
                  <a:pt x="2481584" y="884293"/>
                  <a:pt x="2315380" y="923330"/>
                </a:cubicBezTo>
                <a:cubicBezTo>
                  <a:pt x="2149176" y="962367"/>
                  <a:pt x="1787508" y="864076"/>
                  <a:pt x="1641282" y="923330"/>
                </a:cubicBezTo>
                <a:cubicBezTo>
                  <a:pt x="1495056" y="982584"/>
                  <a:pt x="1436464" y="909989"/>
                  <a:pt x="1318887" y="923330"/>
                </a:cubicBezTo>
                <a:cubicBezTo>
                  <a:pt x="1201311" y="936671"/>
                  <a:pt x="933376" y="855136"/>
                  <a:pt x="644789" y="923330"/>
                </a:cubicBezTo>
                <a:cubicBezTo>
                  <a:pt x="356202" y="991524"/>
                  <a:pt x="276707" y="888415"/>
                  <a:pt x="0" y="923330"/>
                </a:cubicBezTo>
                <a:cubicBezTo>
                  <a:pt x="-12923" y="712000"/>
                  <a:pt x="47891" y="597394"/>
                  <a:pt x="0" y="489365"/>
                </a:cubicBezTo>
                <a:cubicBezTo>
                  <a:pt x="-47891" y="381337"/>
                  <a:pt x="25820" y="139986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66228A-5D14-E523-9DDE-C299E1709DA0}"/>
              </a:ext>
            </a:extLst>
          </p:cNvPr>
          <p:cNvSpPr txBox="1"/>
          <p:nvPr/>
        </p:nvSpPr>
        <p:spPr>
          <a:xfrm>
            <a:off x="179071" y="3699769"/>
            <a:ext cx="8792582" cy="923330"/>
          </a:xfrm>
          <a:custGeom>
            <a:avLst/>
            <a:gdLst>
              <a:gd name="connsiteX0" fmla="*/ 0 w 8792582"/>
              <a:gd name="connsiteY0" fmla="*/ 0 h 923330"/>
              <a:gd name="connsiteX1" fmla="*/ 762024 w 8792582"/>
              <a:gd name="connsiteY1" fmla="*/ 0 h 923330"/>
              <a:gd name="connsiteX2" fmla="*/ 1172344 w 8792582"/>
              <a:gd name="connsiteY2" fmla="*/ 0 h 923330"/>
              <a:gd name="connsiteX3" fmla="*/ 1758516 w 8792582"/>
              <a:gd name="connsiteY3" fmla="*/ 0 h 923330"/>
              <a:gd name="connsiteX4" fmla="*/ 2432614 w 8792582"/>
              <a:gd name="connsiteY4" fmla="*/ 0 h 923330"/>
              <a:gd name="connsiteX5" fmla="*/ 2755009 w 8792582"/>
              <a:gd name="connsiteY5" fmla="*/ 0 h 923330"/>
              <a:gd name="connsiteX6" fmla="*/ 3077404 w 8792582"/>
              <a:gd name="connsiteY6" fmla="*/ 0 h 923330"/>
              <a:gd name="connsiteX7" fmla="*/ 3839427 w 8792582"/>
              <a:gd name="connsiteY7" fmla="*/ 0 h 923330"/>
              <a:gd name="connsiteX8" fmla="*/ 4425600 w 8792582"/>
              <a:gd name="connsiteY8" fmla="*/ 0 h 923330"/>
              <a:gd name="connsiteX9" fmla="*/ 4747994 w 8792582"/>
              <a:gd name="connsiteY9" fmla="*/ 0 h 923330"/>
              <a:gd name="connsiteX10" fmla="*/ 5334166 w 8792582"/>
              <a:gd name="connsiteY10" fmla="*/ 0 h 923330"/>
              <a:gd name="connsiteX11" fmla="*/ 6096190 w 8792582"/>
              <a:gd name="connsiteY11" fmla="*/ 0 h 923330"/>
              <a:gd name="connsiteX12" fmla="*/ 6594437 w 8792582"/>
              <a:gd name="connsiteY12" fmla="*/ 0 h 923330"/>
              <a:gd name="connsiteX13" fmla="*/ 7092683 w 8792582"/>
              <a:gd name="connsiteY13" fmla="*/ 0 h 923330"/>
              <a:gd name="connsiteX14" fmla="*/ 7678855 w 8792582"/>
              <a:gd name="connsiteY14" fmla="*/ 0 h 923330"/>
              <a:gd name="connsiteX15" fmla="*/ 8792582 w 8792582"/>
              <a:gd name="connsiteY15" fmla="*/ 0 h 923330"/>
              <a:gd name="connsiteX16" fmla="*/ 8792582 w 8792582"/>
              <a:gd name="connsiteY16" fmla="*/ 470898 h 923330"/>
              <a:gd name="connsiteX17" fmla="*/ 8792582 w 8792582"/>
              <a:gd name="connsiteY17" fmla="*/ 923330 h 923330"/>
              <a:gd name="connsiteX18" fmla="*/ 8294336 w 8792582"/>
              <a:gd name="connsiteY18" fmla="*/ 923330 h 923330"/>
              <a:gd name="connsiteX19" fmla="*/ 7884015 w 8792582"/>
              <a:gd name="connsiteY19" fmla="*/ 923330 h 923330"/>
              <a:gd name="connsiteX20" fmla="*/ 7121991 w 8792582"/>
              <a:gd name="connsiteY20" fmla="*/ 923330 h 923330"/>
              <a:gd name="connsiteX21" fmla="*/ 6535819 w 8792582"/>
              <a:gd name="connsiteY21" fmla="*/ 923330 h 923330"/>
              <a:gd name="connsiteX22" fmla="*/ 6213425 w 8792582"/>
              <a:gd name="connsiteY22" fmla="*/ 923330 h 923330"/>
              <a:gd name="connsiteX23" fmla="*/ 5627252 w 8792582"/>
              <a:gd name="connsiteY23" fmla="*/ 923330 h 923330"/>
              <a:gd name="connsiteX24" fmla="*/ 5129006 w 8792582"/>
              <a:gd name="connsiteY24" fmla="*/ 923330 h 923330"/>
              <a:gd name="connsiteX25" fmla="*/ 4630760 w 8792582"/>
              <a:gd name="connsiteY25" fmla="*/ 923330 h 923330"/>
              <a:gd name="connsiteX26" fmla="*/ 4132514 w 8792582"/>
              <a:gd name="connsiteY26" fmla="*/ 923330 h 923330"/>
              <a:gd name="connsiteX27" fmla="*/ 3634267 w 8792582"/>
              <a:gd name="connsiteY27" fmla="*/ 923330 h 923330"/>
              <a:gd name="connsiteX28" fmla="*/ 2960169 w 8792582"/>
              <a:gd name="connsiteY28" fmla="*/ 923330 h 923330"/>
              <a:gd name="connsiteX29" fmla="*/ 2373997 w 8792582"/>
              <a:gd name="connsiteY29" fmla="*/ 923330 h 923330"/>
              <a:gd name="connsiteX30" fmla="*/ 2051602 w 8792582"/>
              <a:gd name="connsiteY30" fmla="*/ 923330 h 923330"/>
              <a:gd name="connsiteX31" fmla="*/ 1553356 w 8792582"/>
              <a:gd name="connsiteY31" fmla="*/ 923330 h 923330"/>
              <a:gd name="connsiteX32" fmla="*/ 879258 w 8792582"/>
              <a:gd name="connsiteY32" fmla="*/ 923330 h 923330"/>
              <a:gd name="connsiteX33" fmla="*/ 0 w 8792582"/>
              <a:gd name="connsiteY33" fmla="*/ 923330 h 923330"/>
              <a:gd name="connsiteX34" fmla="*/ 0 w 8792582"/>
              <a:gd name="connsiteY34" fmla="*/ 443198 h 923330"/>
              <a:gd name="connsiteX35" fmla="*/ 0 w 8792582"/>
              <a:gd name="connsiteY35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792582" h="923330" fill="none" extrusionOk="0">
                <a:moveTo>
                  <a:pt x="0" y="0"/>
                </a:moveTo>
                <a:cubicBezTo>
                  <a:pt x="183552" y="-51845"/>
                  <a:pt x="419803" y="7708"/>
                  <a:pt x="762024" y="0"/>
                </a:cubicBezTo>
                <a:cubicBezTo>
                  <a:pt x="1104245" y="-7708"/>
                  <a:pt x="1040423" y="17025"/>
                  <a:pt x="1172344" y="0"/>
                </a:cubicBezTo>
                <a:cubicBezTo>
                  <a:pt x="1304265" y="-17025"/>
                  <a:pt x="1502311" y="16069"/>
                  <a:pt x="1758516" y="0"/>
                </a:cubicBezTo>
                <a:cubicBezTo>
                  <a:pt x="2014721" y="-16069"/>
                  <a:pt x="2247585" y="54203"/>
                  <a:pt x="2432614" y="0"/>
                </a:cubicBezTo>
                <a:cubicBezTo>
                  <a:pt x="2617643" y="-54203"/>
                  <a:pt x="2648343" y="32726"/>
                  <a:pt x="2755009" y="0"/>
                </a:cubicBezTo>
                <a:cubicBezTo>
                  <a:pt x="2861675" y="-32726"/>
                  <a:pt x="2977371" y="15809"/>
                  <a:pt x="3077404" y="0"/>
                </a:cubicBezTo>
                <a:cubicBezTo>
                  <a:pt x="3177437" y="-15809"/>
                  <a:pt x="3554476" y="32248"/>
                  <a:pt x="3839427" y="0"/>
                </a:cubicBezTo>
                <a:cubicBezTo>
                  <a:pt x="4124378" y="-32248"/>
                  <a:pt x="4143244" y="39574"/>
                  <a:pt x="4425600" y="0"/>
                </a:cubicBezTo>
                <a:cubicBezTo>
                  <a:pt x="4707956" y="-39574"/>
                  <a:pt x="4653240" y="19862"/>
                  <a:pt x="4747994" y="0"/>
                </a:cubicBezTo>
                <a:cubicBezTo>
                  <a:pt x="4842748" y="-19862"/>
                  <a:pt x="5196435" y="4038"/>
                  <a:pt x="5334166" y="0"/>
                </a:cubicBezTo>
                <a:cubicBezTo>
                  <a:pt x="5471897" y="-4038"/>
                  <a:pt x="5894363" y="23804"/>
                  <a:pt x="6096190" y="0"/>
                </a:cubicBezTo>
                <a:cubicBezTo>
                  <a:pt x="6298017" y="-23804"/>
                  <a:pt x="6366357" y="3015"/>
                  <a:pt x="6594437" y="0"/>
                </a:cubicBezTo>
                <a:cubicBezTo>
                  <a:pt x="6822517" y="-3015"/>
                  <a:pt x="6893959" y="10705"/>
                  <a:pt x="7092683" y="0"/>
                </a:cubicBezTo>
                <a:cubicBezTo>
                  <a:pt x="7291407" y="-10705"/>
                  <a:pt x="7469689" y="8004"/>
                  <a:pt x="7678855" y="0"/>
                </a:cubicBezTo>
                <a:cubicBezTo>
                  <a:pt x="7888021" y="-8004"/>
                  <a:pt x="8309158" y="100012"/>
                  <a:pt x="8792582" y="0"/>
                </a:cubicBezTo>
                <a:cubicBezTo>
                  <a:pt x="8822253" y="156589"/>
                  <a:pt x="8785295" y="275755"/>
                  <a:pt x="8792582" y="470898"/>
                </a:cubicBezTo>
                <a:cubicBezTo>
                  <a:pt x="8799869" y="666041"/>
                  <a:pt x="8779090" y="704265"/>
                  <a:pt x="8792582" y="923330"/>
                </a:cubicBezTo>
                <a:cubicBezTo>
                  <a:pt x="8677338" y="982244"/>
                  <a:pt x="8514225" y="919199"/>
                  <a:pt x="8294336" y="923330"/>
                </a:cubicBezTo>
                <a:cubicBezTo>
                  <a:pt x="8074447" y="927461"/>
                  <a:pt x="7981309" y="886950"/>
                  <a:pt x="7884015" y="923330"/>
                </a:cubicBezTo>
                <a:cubicBezTo>
                  <a:pt x="7786721" y="959710"/>
                  <a:pt x="7425746" y="920563"/>
                  <a:pt x="7121991" y="923330"/>
                </a:cubicBezTo>
                <a:cubicBezTo>
                  <a:pt x="6818236" y="926097"/>
                  <a:pt x="6744877" y="919036"/>
                  <a:pt x="6535819" y="923330"/>
                </a:cubicBezTo>
                <a:cubicBezTo>
                  <a:pt x="6326761" y="927624"/>
                  <a:pt x="6353778" y="910742"/>
                  <a:pt x="6213425" y="923330"/>
                </a:cubicBezTo>
                <a:cubicBezTo>
                  <a:pt x="6073072" y="935918"/>
                  <a:pt x="5890373" y="901640"/>
                  <a:pt x="5627252" y="923330"/>
                </a:cubicBezTo>
                <a:cubicBezTo>
                  <a:pt x="5364131" y="945020"/>
                  <a:pt x="5257250" y="866808"/>
                  <a:pt x="5129006" y="923330"/>
                </a:cubicBezTo>
                <a:cubicBezTo>
                  <a:pt x="5000762" y="979852"/>
                  <a:pt x="4849928" y="868501"/>
                  <a:pt x="4630760" y="923330"/>
                </a:cubicBezTo>
                <a:cubicBezTo>
                  <a:pt x="4411592" y="978159"/>
                  <a:pt x="4343901" y="870964"/>
                  <a:pt x="4132514" y="923330"/>
                </a:cubicBezTo>
                <a:cubicBezTo>
                  <a:pt x="3921127" y="975696"/>
                  <a:pt x="3831963" y="889028"/>
                  <a:pt x="3634267" y="923330"/>
                </a:cubicBezTo>
                <a:cubicBezTo>
                  <a:pt x="3436571" y="957632"/>
                  <a:pt x="3287356" y="876227"/>
                  <a:pt x="2960169" y="923330"/>
                </a:cubicBezTo>
                <a:cubicBezTo>
                  <a:pt x="2632982" y="970433"/>
                  <a:pt x="2597856" y="919706"/>
                  <a:pt x="2373997" y="923330"/>
                </a:cubicBezTo>
                <a:cubicBezTo>
                  <a:pt x="2150138" y="926954"/>
                  <a:pt x="2210916" y="905641"/>
                  <a:pt x="2051602" y="923330"/>
                </a:cubicBezTo>
                <a:cubicBezTo>
                  <a:pt x="1892288" y="941019"/>
                  <a:pt x="1759537" y="875588"/>
                  <a:pt x="1553356" y="923330"/>
                </a:cubicBezTo>
                <a:cubicBezTo>
                  <a:pt x="1347175" y="971072"/>
                  <a:pt x="1029035" y="895198"/>
                  <a:pt x="879258" y="923330"/>
                </a:cubicBezTo>
                <a:cubicBezTo>
                  <a:pt x="729481" y="951462"/>
                  <a:pt x="239840" y="875455"/>
                  <a:pt x="0" y="923330"/>
                </a:cubicBezTo>
                <a:cubicBezTo>
                  <a:pt x="-12194" y="805939"/>
                  <a:pt x="45248" y="543602"/>
                  <a:pt x="0" y="443198"/>
                </a:cubicBezTo>
                <a:cubicBezTo>
                  <a:pt x="-45248" y="342794"/>
                  <a:pt x="5772" y="122304"/>
                  <a:pt x="0" y="0"/>
                </a:cubicBezTo>
                <a:close/>
              </a:path>
              <a:path w="8792582" h="923330" stroke="0" extrusionOk="0">
                <a:moveTo>
                  <a:pt x="0" y="0"/>
                </a:moveTo>
                <a:cubicBezTo>
                  <a:pt x="182139" y="-24590"/>
                  <a:pt x="380950" y="21757"/>
                  <a:pt x="498246" y="0"/>
                </a:cubicBezTo>
                <a:cubicBezTo>
                  <a:pt x="615542" y="-21757"/>
                  <a:pt x="687854" y="22311"/>
                  <a:pt x="820641" y="0"/>
                </a:cubicBezTo>
                <a:cubicBezTo>
                  <a:pt x="953429" y="-22311"/>
                  <a:pt x="1385154" y="52058"/>
                  <a:pt x="1582665" y="0"/>
                </a:cubicBezTo>
                <a:cubicBezTo>
                  <a:pt x="1780176" y="-52058"/>
                  <a:pt x="1958810" y="47278"/>
                  <a:pt x="2080911" y="0"/>
                </a:cubicBezTo>
                <a:cubicBezTo>
                  <a:pt x="2203012" y="-47278"/>
                  <a:pt x="2346246" y="46519"/>
                  <a:pt x="2579157" y="0"/>
                </a:cubicBezTo>
                <a:cubicBezTo>
                  <a:pt x="2812068" y="-46519"/>
                  <a:pt x="3096305" y="11388"/>
                  <a:pt x="3341181" y="0"/>
                </a:cubicBezTo>
                <a:cubicBezTo>
                  <a:pt x="3586057" y="-11388"/>
                  <a:pt x="3602560" y="18661"/>
                  <a:pt x="3751502" y="0"/>
                </a:cubicBezTo>
                <a:cubicBezTo>
                  <a:pt x="3900444" y="-18661"/>
                  <a:pt x="4227338" y="61028"/>
                  <a:pt x="4513525" y="0"/>
                </a:cubicBezTo>
                <a:cubicBezTo>
                  <a:pt x="4799712" y="-61028"/>
                  <a:pt x="5028499" y="57964"/>
                  <a:pt x="5275549" y="0"/>
                </a:cubicBezTo>
                <a:cubicBezTo>
                  <a:pt x="5522599" y="-57964"/>
                  <a:pt x="5633975" y="48604"/>
                  <a:pt x="5861721" y="0"/>
                </a:cubicBezTo>
                <a:cubicBezTo>
                  <a:pt x="6089467" y="-48604"/>
                  <a:pt x="6426017" y="2930"/>
                  <a:pt x="6623745" y="0"/>
                </a:cubicBezTo>
                <a:cubicBezTo>
                  <a:pt x="6821473" y="-2930"/>
                  <a:pt x="6979315" y="45149"/>
                  <a:pt x="7121991" y="0"/>
                </a:cubicBezTo>
                <a:cubicBezTo>
                  <a:pt x="7264667" y="-45149"/>
                  <a:pt x="7482663" y="59365"/>
                  <a:pt x="7620238" y="0"/>
                </a:cubicBezTo>
                <a:cubicBezTo>
                  <a:pt x="7757813" y="-59365"/>
                  <a:pt x="8118058" y="49317"/>
                  <a:pt x="8294336" y="0"/>
                </a:cubicBezTo>
                <a:cubicBezTo>
                  <a:pt x="8470614" y="-49317"/>
                  <a:pt x="8576945" y="22195"/>
                  <a:pt x="8792582" y="0"/>
                </a:cubicBezTo>
                <a:cubicBezTo>
                  <a:pt x="8800234" y="236551"/>
                  <a:pt x="8780513" y="350972"/>
                  <a:pt x="8792582" y="480132"/>
                </a:cubicBezTo>
                <a:cubicBezTo>
                  <a:pt x="8804651" y="609292"/>
                  <a:pt x="8790668" y="814576"/>
                  <a:pt x="8792582" y="923330"/>
                </a:cubicBezTo>
                <a:cubicBezTo>
                  <a:pt x="8611660" y="936020"/>
                  <a:pt x="8310418" y="922953"/>
                  <a:pt x="8118484" y="923330"/>
                </a:cubicBezTo>
                <a:cubicBezTo>
                  <a:pt x="7926550" y="923707"/>
                  <a:pt x="7916962" y="914918"/>
                  <a:pt x="7796089" y="923330"/>
                </a:cubicBezTo>
                <a:cubicBezTo>
                  <a:pt x="7675216" y="931742"/>
                  <a:pt x="7552256" y="877929"/>
                  <a:pt x="7385769" y="923330"/>
                </a:cubicBezTo>
                <a:cubicBezTo>
                  <a:pt x="7219282" y="968731"/>
                  <a:pt x="6994130" y="862394"/>
                  <a:pt x="6623745" y="923330"/>
                </a:cubicBezTo>
                <a:cubicBezTo>
                  <a:pt x="6253360" y="984266"/>
                  <a:pt x="6218418" y="862455"/>
                  <a:pt x="6037573" y="923330"/>
                </a:cubicBezTo>
                <a:cubicBezTo>
                  <a:pt x="5856728" y="984205"/>
                  <a:pt x="5723015" y="904031"/>
                  <a:pt x="5627252" y="923330"/>
                </a:cubicBezTo>
                <a:cubicBezTo>
                  <a:pt x="5531489" y="942629"/>
                  <a:pt x="5231647" y="916896"/>
                  <a:pt x="5041080" y="923330"/>
                </a:cubicBezTo>
                <a:cubicBezTo>
                  <a:pt x="4850513" y="929764"/>
                  <a:pt x="4830182" y="897540"/>
                  <a:pt x="4718686" y="923330"/>
                </a:cubicBezTo>
                <a:cubicBezTo>
                  <a:pt x="4607190" y="949120"/>
                  <a:pt x="4544720" y="888476"/>
                  <a:pt x="4396291" y="923330"/>
                </a:cubicBezTo>
                <a:cubicBezTo>
                  <a:pt x="4247862" y="958184"/>
                  <a:pt x="4057667" y="879586"/>
                  <a:pt x="3810119" y="923330"/>
                </a:cubicBezTo>
                <a:cubicBezTo>
                  <a:pt x="3562571" y="967074"/>
                  <a:pt x="3586237" y="880825"/>
                  <a:pt x="3399798" y="923330"/>
                </a:cubicBezTo>
                <a:cubicBezTo>
                  <a:pt x="3213359" y="965835"/>
                  <a:pt x="3056289" y="885957"/>
                  <a:pt x="2725700" y="923330"/>
                </a:cubicBezTo>
                <a:cubicBezTo>
                  <a:pt x="2395111" y="960703"/>
                  <a:pt x="2481584" y="884293"/>
                  <a:pt x="2315380" y="923330"/>
                </a:cubicBezTo>
                <a:cubicBezTo>
                  <a:pt x="2149176" y="962367"/>
                  <a:pt x="1787508" y="864076"/>
                  <a:pt x="1641282" y="923330"/>
                </a:cubicBezTo>
                <a:cubicBezTo>
                  <a:pt x="1495056" y="982584"/>
                  <a:pt x="1436464" y="909989"/>
                  <a:pt x="1318887" y="923330"/>
                </a:cubicBezTo>
                <a:cubicBezTo>
                  <a:pt x="1201311" y="936671"/>
                  <a:pt x="933376" y="855136"/>
                  <a:pt x="644789" y="923330"/>
                </a:cubicBezTo>
                <a:cubicBezTo>
                  <a:pt x="356202" y="991524"/>
                  <a:pt x="276707" y="888415"/>
                  <a:pt x="0" y="923330"/>
                </a:cubicBezTo>
                <a:cubicBezTo>
                  <a:pt x="-12923" y="712000"/>
                  <a:pt x="47891" y="597394"/>
                  <a:pt x="0" y="489365"/>
                </a:cubicBezTo>
                <a:cubicBezTo>
                  <a:pt x="-47891" y="381337"/>
                  <a:pt x="25820" y="139986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7D246499-F502-DEA1-CA50-F0AF15BAF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143" y="4722072"/>
            <a:ext cx="94043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Graduate Attributes activity card set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E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2021 by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Ann Tilbury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University of the Highlands and Islands is licensed under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CC BY 4.0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E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  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602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A5E39081-DAB7-9E3C-544B-A4497019B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93" y="4769160"/>
            <a:ext cx="565056" cy="214522"/>
          </a:xfr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AA8E3C8-0952-902D-81CE-52783590499B}"/>
              </a:ext>
            </a:extLst>
          </p:cNvPr>
          <p:cNvCxnSpPr>
            <a:cxnSpLocks/>
          </p:cNvCxnSpPr>
          <p:nvPr/>
        </p:nvCxnSpPr>
        <p:spPr>
          <a:xfrm>
            <a:off x="172347" y="4623099"/>
            <a:ext cx="78891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 descr="Shape&#10;&#10;Description automatically generated with low confidence">
            <a:extLst>
              <a:ext uri="{FF2B5EF4-FFF2-40B4-BE49-F238E27FC236}">
                <a16:creationId xmlns:a16="http://schemas.microsoft.com/office/drawing/2014/main" id="{2A51CAD2-D9D8-30BB-04A7-0082436B13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818" y="3837017"/>
            <a:ext cx="471111" cy="130648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7E28B5E-3451-F562-A981-E13D5E825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542" y="440963"/>
            <a:ext cx="5997257" cy="665990"/>
          </a:xfrm>
        </p:spPr>
        <p:txBody>
          <a:bodyPr/>
          <a:lstStyle/>
          <a:p>
            <a:r>
              <a:rPr lang="en-GB" sz="3600" dirty="0"/>
              <a:t>Communication skills</a:t>
            </a:r>
            <a:endParaRPr lang="en-GB" sz="4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266726-38F7-C1DC-27E7-AAEC881401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2236" y="-301381"/>
            <a:ext cx="2094163" cy="202770"/>
          </a:xfrm>
          <a:prstGeom prst="rect">
            <a:avLst/>
          </a:prstGeom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2877A957-0B76-F1BB-51B4-EFE186246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843" y="4745616"/>
            <a:ext cx="94043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Graduate Attributes activity card set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E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2021 by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Ann Tilbury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University of the Highlands and Islands is licensed under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CC BY 4.0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E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  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67EFC7-ADDA-EE2E-2D13-64710A11E4A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821" y="1106953"/>
            <a:ext cx="7271079" cy="347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96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A5E39081-DAB7-9E3C-544B-A4497019B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93" y="4769160"/>
            <a:ext cx="565056" cy="214522"/>
          </a:xfr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AA8E3C8-0952-902D-81CE-52783590499B}"/>
              </a:ext>
            </a:extLst>
          </p:cNvPr>
          <p:cNvCxnSpPr>
            <a:cxnSpLocks/>
          </p:cNvCxnSpPr>
          <p:nvPr/>
        </p:nvCxnSpPr>
        <p:spPr>
          <a:xfrm>
            <a:off x="172347" y="4623099"/>
            <a:ext cx="78891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 descr="Shape&#10;&#10;Description automatically generated with low confidence">
            <a:extLst>
              <a:ext uri="{FF2B5EF4-FFF2-40B4-BE49-F238E27FC236}">
                <a16:creationId xmlns:a16="http://schemas.microsoft.com/office/drawing/2014/main" id="{2A51CAD2-D9D8-30BB-04A7-0082436B13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818" y="3837017"/>
            <a:ext cx="471111" cy="1306484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E24CFBF-3867-D73F-EA7C-CCFB91E037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677" y="219056"/>
            <a:ext cx="7963275" cy="400789"/>
          </a:xfrm>
        </p:spPr>
        <p:txBody>
          <a:bodyPr/>
          <a:lstStyle/>
          <a:p>
            <a:r>
              <a:rPr lang="en-GB" sz="1600" dirty="0"/>
              <a:t>Reflect: How have I developed this attribute through studies and student activities?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63A3CA-3135-4083-2285-5055B35547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2236" y="-301381"/>
            <a:ext cx="2094163" cy="2027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B13322-E109-84FA-7B03-F6F40221A761}"/>
              </a:ext>
            </a:extLst>
          </p:cNvPr>
          <p:cNvSpPr txBox="1"/>
          <p:nvPr/>
        </p:nvSpPr>
        <p:spPr>
          <a:xfrm>
            <a:off x="179071" y="628751"/>
            <a:ext cx="8792582" cy="923330"/>
          </a:xfrm>
          <a:custGeom>
            <a:avLst/>
            <a:gdLst>
              <a:gd name="connsiteX0" fmla="*/ 0 w 8792582"/>
              <a:gd name="connsiteY0" fmla="*/ 0 h 923330"/>
              <a:gd name="connsiteX1" fmla="*/ 762024 w 8792582"/>
              <a:gd name="connsiteY1" fmla="*/ 0 h 923330"/>
              <a:gd name="connsiteX2" fmla="*/ 1172344 w 8792582"/>
              <a:gd name="connsiteY2" fmla="*/ 0 h 923330"/>
              <a:gd name="connsiteX3" fmla="*/ 1758516 w 8792582"/>
              <a:gd name="connsiteY3" fmla="*/ 0 h 923330"/>
              <a:gd name="connsiteX4" fmla="*/ 2432614 w 8792582"/>
              <a:gd name="connsiteY4" fmla="*/ 0 h 923330"/>
              <a:gd name="connsiteX5" fmla="*/ 2755009 w 8792582"/>
              <a:gd name="connsiteY5" fmla="*/ 0 h 923330"/>
              <a:gd name="connsiteX6" fmla="*/ 3077404 w 8792582"/>
              <a:gd name="connsiteY6" fmla="*/ 0 h 923330"/>
              <a:gd name="connsiteX7" fmla="*/ 3839427 w 8792582"/>
              <a:gd name="connsiteY7" fmla="*/ 0 h 923330"/>
              <a:gd name="connsiteX8" fmla="*/ 4425600 w 8792582"/>
              <a:gd name="connsiteY8" fmla="*/ 0 h 923330"/>
              <a:gd name="connsiteX9" fmla="*/ 4747994 w 8792582"/>
              <a:gd name="connsiteY9" fmla="*/ 0 h 923330"/>
              <a:gd name="connsiteX10" fmla="*/ 5334166 w 8792582"/>
              <a:gd name="connsiteY10" fmla="*/ 0 h 923330"/>
              <a:gd name="connsiteX11" fmla="*/ 6096190 w 8792582"/>
              <a:gd name="connsiteY11" fmla="*/ 0 h 923330"/>
              <a:gd name="connsiteX12" fmla="*/ 6594437 w 8792582"/>
              <a:gd name="connsiteY12" fmla="*/ 0 h 923330"/>
              <a:gd name="connsiteX13" fmla="*/ 7092683 w 8792582"/>
              <a:gd name="connsiteY13" fmla="*/ 0 h 923330"/>
              <a:gd name="connsiteX14" fmla="*/ 7678855 w 8792582"/>
              <a:gd name="connsiteY14" fmla="*/ 0 h 923330"/>
              <a:gd name="connsiteX15" fmla="*/ 8792582 w 8792582"/>
              <a:gd name="connsiteY15" fmla="*/ 0 h 923330"/>
              <a:gd name="connsiteX16" fmla="*/ 8792582 w 8792582"/>
              <a:gd name="connsiteY16" fmla="*/ 470898 h 923330"/>
              <a:gd name="connsiteX17" fmla="*/ 8792582 w 8792582"/>
              <a:gd name="connsiteY17" fmla="*/ 923330 h 923330"/>
              <a:gd name="connsiteX18" fmla="*/ 8294336 w 8792582"/>
              <a:gd name="connsiteY18" fmla="*/ 923330 h 923330"/>
              <a:gd name="connsiteX19" fmla="*/ 7884015 w 8792582"/>
              <a:gd name="connsiteY19" fmla="*/ 923330 h 923330"/>
              <a:gd name="connsiteX20" fmla="*/ 7121991 w 8792582"/>
              <a:gd name="connsiteY20" fmla="*/ 923330 h 923330"/>
              <a:gd name="connsiteX21" fmla="*/ 6535819 w 8792582"/>
              <a:gd name="connsiteY21" fmla="*/ 923330 h 923330"/>
              <a:gd name="connsiteX22" fmla="*/ 6213425 w 8792582"/>
              <a:gd name="connsiteY22" fmla="*/ 923330 h 923330"/>
              <a:gd name="connsiteX23" fmla="*/ 5627252 w 8792582"/>
              <a:gd name="connsiteY23" fmla="*/ 923330 h 923330"/>
              <a:gd name="connsiteX24" fmla="*/ 5129006 w 8792582"/>
              <a:gd name="connsiteY24" fmla="*/ 923330 h 923330"/>
              <a:gd name="connsiteX25" fmla="*/ 4630760 w 8792582"/>
              <a:gd name="connsiteY25" fmla="*/ 923330 h 923330"/>
              <a:gd name="connsiteX26" fmla="*/ 4132514 w 8792582"/>
              <a:gd name="connsiteY26" fmla="*/ 923330 h 923330"/>
              <a:gd name="connsiteX27" fmla="*/ 3634267 w 8792582"/>
              <a:gd name="connsiteY27" fmla="*/ 923330 h 923330"/>
              <a:gd name="connsiteX28" fmla="*/ 2960169 w 8792582"/>
              <a:gd name="connsiteY28" fmla="*/ 923330 h 923330"/>
              <a:gd name="connsiteX29" fmla="*/ 2373997 w 8792582"/>
              <a:gd name="connsiteY29" fmla="*/ 923330 h 923330"/>
              <a:gd name="connsiteX30" fmla="*/ 2051602 w 8792582"/>
              <a:gd name="connsiteY30" fmla="*/ 923330 h 923330"/>
              <a:gd name="connsiteX31" fmla="*/ 1553356 w 8792582"/>
              <a:gd name="connsiteY31" fmla="*/ 923330 h 923330"/>
              <a:gd name="connsiteX32" fmla="*/ 879258 w 8792582"/>
              <a:gd name="connsiteY32" fmla="*/ 923330 h 923330"/>
              <a:gd name="connsiteX33" fmla="*/ 0 w 8792582"/>
              <a:gd name="connsiteY33" fmla="*/ 923330 h 923330"/>
              <a:gd name="connsiteX34" fmla="*/ 0 w 8792582"/>
              <a:gd name="connsiteY34" fmla="*/ 443198 h 923330"/>
              <a:gd name="connsiteX35" fmla="*/ 0 w 8792582"/>
              <a:gd name="connsiteY35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792582" h="923330" fill="none" extrusionOk="0">
                <a:moveTo>
                  <a:pt x="0" y="0"/>
                </a:moveTo>
                <a:cubicBezTo>
                  <a:pt x="183552" y="-51845"/>
                  <a:pt x="419803" y="7708"/>
                  <a:pt x="762024" y="0"/>
                </a:cubicBezTo>
                <a:cubicBezTo>
                  <a:pt x="1104245" y="-7708"/>
                  <a:pt x="1040423" y="17025"/>
                  <a:pt x="1172344" y="0"/>
                </a:cubicBezTo>
                <a:cubicBezTo>
                  <a:pt x="1304265" y="-17025"/>
                  <a:pt x="1502311" y="16069"/>
                  <a:pt x="1758516" y="0"/>
                </a:cubicBezTo>
                <a:cubicBezTo>
                  <a:pt x="2014721" y="-16069"/>
                  <a:pt x="2247585" y="54203"/>
                  <a:pt x="2432614" y="0"/>
                </a:cubicBezTo>
                <a:cubicBezTo>
                  <a:pt x="2617643" y="-54203"/>
                  <a:pt x="2648343" y="32726"/>
                  <a:pt x="2755009" y="0"/>
                </a:cubicBezTo>
                <a:cubicBezTo>
                  <a:pt x="2861675" y="-32726"/>
                  <a:pt x="2977371" y="15809"/>
                  <a:pt x="3077404" y="0"/>
                </a:cubicBezTo>
                <a:cubicBezTo>
                  <a:pt x="3177437" y="-15809"/>
                  <a:pt x="3554476" y="32248"/>
                  <a:pt x="3839427" y="0"/>
                </a:cubicBezTo>
                <a:cubicBezTo>
                  <a:pt x="4124378" y="-32248"/>
                  <a:pt x="4143244" y="39574"/>
                  <a:pt x="4425600" y="0"/>
                </a:cubicBezTo>
                <a:cubicBezTo>
                  <a:pt x="4707956" y="-39574"/>
                  <a:pt x="4653240" y="19862"/>
                  <a:pt x="4747994" y="0"/>
                </a:cubicBezTo>
                <a:cubicBezTo>
                  <a:pt x="4842748" y="-19862"/>
                  <a:pt x="5196435" y="4038"/>
                  <a:pt x="5334166" y="0"/>
                </a:cubicBezTo>
                <a:cubicBezTo>
                  <a:pt x="5471897" y="-4038"/>
                  <a:pt x="5894363" y="23804"/>
                  <a:pt x="6096190" y="0"/>
                </a:cubicBezTo>
                <a:cubicBezTo>
                  <a:pt x="6298017" y="-23804"/>
                  <a:pt x="6366357" y="3015"/>
                  <a:pt x="6594437" y="0"/>
                </a:cubicBezTo>
                <a:cubicBezTo>
                  <a:pt x="6822517" y="-3015"/>
                  <a:pt x="6893959" y="10705"/>
                  <a:pt x="7092683" y="0"/>
                </a:cubicBezTo>
                <a:cubicBezTo>
                  <a:pt x="7291407" y="-10705"/>
                  <a:pt x="7469689" y="8004"/>
                  <a:pt x="7678855" y="0"/>
                </a:cubicBezTo>
                <a:cubicBezTo>
                  <a:pt x="7888021" y="-8004"/>
                  <a:pt x="8309158" y="100012"/>
                  <a:pt x="8792582" y="0"/>
                </a:cubicBezTo>
                <a:cubicBezTo>
                  <a:pt x="8822253" y="156589"/>
                  <a:pt x="8785295" y="275755"/>
                  <a:pt x="8792582" y="470898"/>
                </a:cubicBezTo>
                <a:cubicBezTo>
                  <a:pt x="8799869" y="666041"/>
                  <a:pt x="8779090" y="704265"/>
                  <a:pt x="8792582" y="923330"/>
                </a:cubicBezTo>
                <a:cubicBezTo>
                  <a:pt x="8677338" y="982244"/>
                  <a:pt x="8514225" y="919199"/>
                  <a:pt x="8294336" y="923330"/>
                </a:cubicBezTo>
                <a:cubicBezTo>
                  <a:pt x="8074447" y="927461"/>
                  <a:pt x="7981309" y="886950"/>
                  <a:pt x="7884015" y="923330"/>
                </a:cubicBezTo>
                <a:cubicBezTo>
                  <a:pt x="7786721" y="959710"/>
                  <a:pt x="7425746" y="920563"/>
                  <a:pt x="7121991" y="923330"/>
                </a:cubicBezTo>
                <a:cubicBezTo>
                  <a:pt x="6818236" y="926097"/>
                  <a:pt x="6744877" y="919036"/>
                  <a:pt x="6535819" y="923330"/>
                </a:cubicBezTo>
                <a:cubicBezTo>
                  <a:pt x="6326761" y="927624"/>
                  <a:pt x="6353778" y="910742"/>
                  <a:pt x="6213425" y="923330"/>
                </a:cubicBezTo>
                <a:cubicBezTo>
                  <a:pt x="6073072" y="935918"/>
                  <a:pt x="5890373" y="901640"/>
                  <a:pt x="5627252" y="923330"/>
                </a:cubicBezTo>
                <a:cubicBezTo>
                  <a:pt x="5364131" y="945020"/>
                  <a:pt x="5257250" y="866808"/>
                  <a:pt x="5129006" y="923330"/>
                </a:cubicBezTo>
                <a:cubicBezTo>
                  <a:pt x="5000762" y="979852"/>
                  <a:pt x="4849928" y="868501"/>
                  <a:pt x="4630760" y="923330"/>
                </a:cubicBezTo>
                <a:cubicBezTo>
                  <a:pt x="4411592" y="978159"/>
                  <a:pt x="4343901" y="870964"/>
                  <a:pt x="4132514" y="923330"/>
                </a:cubicBezTo>
                <a:cubicBezTo>
                  <a:pt x="3921127" y="975696"/>
                  <a:pt x="3831963" y="889028"/>
                  <a:pt x="3634267" y="923330"/>
                </a:cubicBezTo>
                <a:cubicBezTo>
                  <a:pt x="3436571" y="957632"/>
                  <a:pt x="3287356" y="876227"/>
                  <a:pt x="2960169" y="923330"/>
                </a:cubicBezTo>
                <a:cubicBezTo>
                  <a:pt x="2632982" y="970433"/>
                  <a:pt x="2597856" y="919706"/>
                  <a:pt x="2373997" y="923330"/>
                </a:cubicBezTo>
                <a:cubicBezTo>
                  <a:pt x="2150138" y="926954"/>
                  <a:pt x="2210916" y="905641"/>
                  <a:pt x="2051602" y="923330"/>
                </a:cubicBezTo>
                <a:cubicBezTo>
                  <a:pt x="1892288" y="941019"/>
                  <a:pt x="1759537" y="875588"/>
                  <a:pt x="1553356" y="923330"/>
                </a:cubicBezTo>
                <a:cubicBezTo>
                  <a:pt x="1347175" y="971072"/>
                  <a:pt x="1029035" y="895198"/>
                  <a:pt x="879258" y="923330"/>
                </a:cubicBezTo>
                <a:cubicBezTo>
                  <a:pt x="729481" y="951462"/>
                  <a:pt x="239840" y="875455"/>
                  <a:pt x="0" y="923330"/>
                </a:cubicBezTo>
                <a:cubicBezTo>
                  <a:pt x="-12194" y="805939"/>
                  <a:pt x="45248" y="543602"/>
                  <a:pt x="0" y="443198"/>
                </a:cubicBezTo>
                <a:cubicBezTo>
                  <a:pt x="-45248" y="342794"/>
                  <a:pt x="5772" y="122304"/>
                  <a:pt x="0" y="0"/>
                </a:cubicBezTo>
                <a:close/>
              </a:path>
              <a:path w="8792582" h="923330" stroke="0" extrusionOk="0">
                <a:moveTo>
                  <a:pt x="0" y="0"/>
                </a:moveTo>
                <a:cubicBezTo>
                  <a:pt x="182139" y="-24590"/>
                  <a:pt x="380950" y="21757"/>
                  <a:pt x="498246" y="0"/>
                </a:cubicBezTo>
                <a:cubicBezTo>
                  <a:pt x="615542" y="-21757"/>
                  <a:pt x="687854" y="22311"/>
                  <a:pt x="820641" y="0"/>
                </a:cubicBezTo>
                <a:cubicBezTo>
                  <a:pt x="953429" y="-22311"/>
                  <a:pt x="1385154" y="52058"/>
                  <a:pt x="1582665" y="0"/>
                </a:cubicBezTo>
                <a:cubicBezTo>
                  <a:pt x="1780176" y="-52058"/>
                  <a:pt x="1958810" y="47278"/>
                  <a:pt x="2080911" y="0"/>
                </a:cubicBezTo>
                <a:cubicBezTo>
                  <a:pt x="2203012" y="-47278"/>
                  <a:pt x="2346246" y="46519"/>
                  <a:pt x="2579157" y="0"/>
                </a:cubicBezTo>
                <a:cubicBezTo>
                  <a:pt x="2812068" y="-46519"/>
                  <a:pt x="3096305" y="11388"/>
                  <a:pt x="3341181" y="0"/>
                </a:cubicBezTo>
                <a:cubicBezTo>
                  <a:pt x="3586057" y="-11388"/>
                  <a:pt x="3602560" y="18661"/>
                  <a:pt x="3751502" y="0"/>
                </a:cubicBezTo>
                <a:cubicBezTo>
                  <a:pt x="3900444" y="-18661"/>
                  <a:pt x="4227338" y="61028"/>
                  <a:pt x="4513525" y="0"/>
                </a:cubicBezTo>
                <a:cubicBezTo>
                  <a:pt x="4799712" y="-61028"/>
                  <a:pt x="5028499" y="57964"/>
                  <a:pt x="5275549" y="0"/>
                </a:cubicBezTo>
                <a:cubicBezTo>
                  <a:pt x="5522599" y="-57964"/>
                  <a:pt x="5633975" y="48604"/>
                  <a:pt x="5861721" y="0"/>
                </a:cubicBezTo>
                <a:cubicBezTo>
                  <a:pt x="6089467" y="-48604"/>
                  <a:pt x="6426017" y="2930"/>
                  <a:pt x="6623745" y="0"/>
                </a:cubicBezTo>
                <a:cubicBezTo>
                  <a:pt x="6821473" y="-2930"/>
                  <a:pt x="6979315" y="45149"/>
                  <a:pt x="7121991" y="0"/>
                </a:cubicBezTo>
                <a:cubicBezTo>
                  <a:pt x="7264667" y="-45149"/>
                  <a:pt x="7482663" y="59365"/>
                  <a:pt x="7620238" y="0"/>
                </a:cubicBezTo>
                <a:cubicBezTo>
                  <a:pt x="7757813" y="-59365"/>
                  <a:pt x="8118058" y="49317"/>
                  <a:pt x="8294336" y="0"/>
                </a:cubicBezTo>
                <a:cubicBezTo>
                  <a:pt x="8470614" y="-49317"/>
                  <a:pt x="8576945" y="22195"/>
                  <a:pt x="8792582" y="0"/>
                </a:cubicBezTo>
                <a:cubicBezTo>
                  <a:pt x="8800234" y="236551"/>
                  <a:pt x="8780513" y="350972"/>
                  <a:pt x="8792582" y="480132"/>
                </a:cubicBezTo>
                <a:cubicBezTo>
                  <a:pt x="8804651" y="609292"/>
                  <a:pt x="8790668" y="814576"/>
                  <a:pt x="8792582" y="923330"/>
                </a:cubicBezTo>
                <a:cubicBezTo>
                  <a:pt x="8611660" y="936020"/>
                  <a:pt x="8310418" y="922953"/>
                  <a:pt x="8118484" y="923330"/>
                </a:cubicBezTo>
                <a:cubicBezTo>
                  <a:pt x="7926550" y="923707"/>
                  <a:pt x="7916962" y="914918"/>
                  <a:pt x="7796089" y="923330"/>
                </a:cubicBezTo>
                <a:cubicBezTo>
                  <a:pt x="7675216" y="931742"/>
                  <a:pt x="7552256" y="877929"/>
                  <a:pt x="7385769" y="923330"/>
                </a:cubicBezTo>
                <a:cubicBezTo>
                  <a:pt x="7219282" y="968731"/>
                  <a:pt x="6994130" y="862394"/>
                  <a:pt x="6623745" y="923330"/>
                </a:cubicBezTo>
                <a:cubicBezTo>
                  <a:pt x="6253360" y="984266"/>
                  <a:pt x="6218418" y="862455"/>
                  <a:pt x="6037573" y="923330"/>
                </a:cubicBezTo>
                <a:cubicBezTo>
                  <a:pt x="5856728" y="984205"/>
                  <a:pt x="5723015" y="904031"/>
                  <a:pt x="5627252" y="923330"/>
                </a:cubicBezTo>
                <a:cubicBezTo>
                  <a:pt x="5531489" y="942629"/>
                  <a:pt x="5231647" y="916896"/>
                  <a:pt x="5041080" y="923330"/>
                </a:cubicBezTo>
                <a:cubicBezTo>
                  <a:pt x="4850513" y="929764"/>
                  <a:pt x="4830182" y="897540"/>
                  <a:pt x="4718686" y="923330"/>
                </a:cubicBezTo>
                <a:cubicBezTo>
                  <a:pt x="4607190" y="949120"/>
                  <a:pt x="4544720" y="888476"/>
                  <a:pt x="4396291" y="923330"/>
                </a:cubicBezTo>
                <a:cubicBezTo>
                  <a:pt x="4247862" y="958184"/>
                  <a:pt x="4057667" y="879586"/>
                  <a:pt x="3810119" y="923330"/>
                </a:cubicBezTo>
                <a:cubicBezTo>
                  <a:pt x="3562571" y="967074"/>
                  <a:pt x="3586237" y="880825"/>
                  <a:pt x="3399798" y="923330"/>
                </a:cubicBezTo>
                <a:cubicBezTo>
                  <a:pt x="3213359" y="965835"/>
                  <a:pt x="3056289" y="885957"/>
                  <a:pt x="2725700" y="923330"/>
                </a:cubicBezTo>
                <a:cubicBezTo>
                  <a:pt x="2395111" y="960703"/>
                  <a:pt x="2481584" y="884293"/>
                  <a:pt x="2315380" y="923330"/>
                </a:cubicBezTo>
                <a:cubicBezTo>
                  <a:pt x="2149176" y="962367"/>
                  <a:pt x="1787508" y="864076"/>
                  <a:pt x="1641282" y="923330"/>
                </a:cubicBezTo>
                <a:cubicBezTo>
                  <a:pt x="1495056" y="982584"/>
                  <a:pt x="1436464" y="909989"/>
                  <a:pt x="1318887" y="923330"/>
                </a:cubicBezTo>
                <a:cubicBezTo>
                  <a:pt x="1201311" y="936671"/>
                  <a:pt x="933376" y="855136"/>
                  <a:pt x="644789" y="923330"/>
                </a:cubicBezTo>
                <a:cubicBezTo>
                  <a:pt x="356202" y="991524"/>
                  <a:pt x="276707" y="888415"/>
                  <a:pt x="0" y="923330"/>
                </a:cubicBezTo>
                <a:cubicBezTo>
                  <a:pt x="-12923" y="712000"/>
                  <a:pt x="47891" y="597394"/>
                  <a:pt x="0" y="489365"/>
                </a:cubicBezTo>
                <a:cubicBezTo>
                  <a:pt x="-47891" y="381337"/>
                  <a:pt x="25820" y="139986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09F0F5A-1532-4B2A-42AE-79A9CE3F8E82}"/>
              </a:ext>
            </a:extLst>
          </p:cNvPr>
          <p:cNvSpPr txBox="1">
            <a:spLocks/>
          </p:cNvSpPr>
          <p:nvPr/>
        </p:nvSpPr>
        <p:spPr>
          <a:xfrm>
            <a:off x="457677" y="3301132"/>
            <a:ext cx="7963275" cy="4007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Plan: How might I develop this attribute further?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730850A-1280-9725-7B08-3F2F99BF695D}"/>
              </a:ext>
            </a:extLst>
          </p:cNvPr>
          <p:cNvSpPr txBox="1">
            <a:spLocks/>
          </p:cNvSpPr>
          <p:nvPr/>
        </p:nvSpPr>
        <p:spPr>
          <a:xfrm>
            <a:off x="456020" y="1777852"/>
            <a:ext cx="7963275" cy="4007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Evidence: What specific examples do I have that show my ability in this area?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E2EE83-263A-AB07-53E9-8C1C333022E1}"/>
              </a:ext>
            </a:extLst>
          </p:cNvPr>
          <p:cNvSpPr txBox="1"/>
          <p:nvPr/>
        </p:nvSpPr>
        <p:spPr>
          <a:xfrm>
            <a:off x="179071" y="2177565"/>
            <a:ext cx="8792582" cy="923330"/>
          </a:xfrm>
          <a:custGeom>
            <a:avLst/>
            <a:gdLst>
              <a:gd name="connsiteX0" fmla="*/ 0 w 8792582"/>
              <a:gd name="connsiteY0" fmla="*/ 0 h 923330"/>
              <a:gd name="connsiteX1" fmla="*/ 762024 w 8792582"/>
              <a:gd name="connsiteY1" fmla="*/ 0 h 923330"/>
              <a:gd name="connsiteX2" fmla="*/ 1172344 w 8792582"/>
              <a:gd name="connsiteY2" fmla="*/ 0 h 923330"/>
              <a:gd name="connsiteX3" fmla="*/ 1758516 w 8792582"/>
              <a:gd name="connsiteY3" fmla="*/ 0 h 923330"/>
              <a:gd name="connsiteX4" fmla="*/ 2432614 w 8792582"/>
              <a:gd name="connsiteY4" fmla="*/ 0 h 923330"/>
              <a:gd name="connsiteX5" fmla="*/ 2755009 w 8792582"/>
              <a:gd name="connsiteY5" fmla="*/ 0 h 923330"/>
              <a:gd name="connsiteX6" fmla="*/ 3077404 w 8792582"/>
              <a:gd name="connsiteY6" fmla="*/ 0 h 923330"/>
              <a:gd name="connsiteX7" fmla="*/ 3839427 w 8792582"/>
              <a:gd name="connsiteY7" fmla="*/ 0 h 923330"/>
              <a:gd name="connsiteX8" fmla="*/ 4425600 w 8792582"/>
              <a:gd name="connsiteY8" fmla="*/ 0 h 923330"/>
              <a:gd name="connsiteX9" fmla="*/ 4747994 w 8792582"/>
              <a:gd name="connsiteY9" fmla="*/ 0 h 923330"/>
              <a:gd name="connsiteX10" fmla="*/ 5334166 w 8792582"/>
              <a:gd name="connsiteY10" fmla="*/ 0 h 923330"/>
              <a:gd name="connsiteX11" fmla="*/ 6096190 w 8792582"/>
              <a:gd name="connsiteY11" fmla="*/ 0 h 923330"/>
              <a:gd name="connsiteX12" fmla="*/ 6594437 w 8792582"/>
              <a:gd name="connsiteY12" fmla="*/ 0 h 923330"/>
              <a:gd name="connsiteX13" fmla="*/ 7092683 w 8792582"/>
              <a:gd name="connsiteY13" fmla="*/ 0 h 923330"/>
              <a:gd name="connsiteX14" fmla="*/ 7678855 w 8792582"/>
              <a:gd name="connsiteY14" fmla="*/ 0 h 923330"/>
              <a:gd name="connsiteX15" fmla="*/ 8792582 w 8792582"/>
              <a:gd name="connsiteY15" fmla="*/ 0 h 923330"/>
              <a:gd name="connsiteX16" fmla="*/ 8792582 w 8792582"/>
              <a:gd name="connsiteY16" fmla="*/ 470898 h 923330"/>
              <a:gd name="connsiteX17" fmla="*/ 8792582 w 8792582"/>
              <a:gd name="connsiteY17" fmla="*/ 923330 h 923330"/>
              <a:gd name="connsiteX18" fmla="*/ 8294336 w 8792582"/>
              <a:gd name="connsiteY18" fmla="*/ 923330 h 923330"/>
              <a:gd name="connsiteX19" fmla="*/ 7884015 w 8792582"/>
              <a:gd name="connsiteY19" fmla="*/ 923330 h 923330"/>
              <a:gd name="connsiteX20" fmla="*/ 7121991 w 8792582"/>
              <a:gd name="connsiteY20" fmla="*/ 923330 h 923330"/>
              <a:gd name="connsiteX21" fmla="*/ 6535819 w 8792582"/>
              <a:gd name="connsiteY21" fmla="*/ 923330 h 923330"/>
              <a:gd name="connsiteX22" fmla="*/ 6213425 w 8792582"/>
              <a:gd name="connsiteY22" fmla="*/ 923330 h 923330"/>
              <a:gd name="connsiteX23" fmla="*/ 5627252 w 8792582"/>
              <a:gd name="connsiteY23" fmla="*/ 923330 h 923330"/>
              <a:gd name="connsiteX24" fmla="*/ 5129006 w 8792582"/>
              <a:gd name="connsiteY24" fmla="*/ 923330 h 923330"/>
              <a:gd name="connsiteX25" fmla="*/ 4630760 w 8792582"/>
              <a:gd name="connsiteY25" fmla="*/ 923330 h 923330"/>
              <a:gd name="connsiteX26" fmla="*/ 4132514 w 8792582"/>
              <a:gd name="connsiteY26" fmla="*/ 923330 h 923330"/>
              <a:gd name="connsiteX27" fmla="*/ 3634267 w 8792582"/>
              <a:gd name="connsiteY27" fmla="*/ 923330 h 923330"/>
              <a:gd name="connsiteX28" fmla="*/ 2960169 w 8792582"/>
              <a:gd name="connsiteY28" fmla="*/ 923330 h 923330"/>
              <a:gd name="connsiteX29" fmla="*/ 2373997 w 8792582"/>
              <a:gd name="connsiteY29" fmla="*/ 923330 h 923330"/>
              <a:gd name="connsiteX30" fmla="*/ 2051602 w 8792582"/>
              <a:gd name="connsiteY30" fmla="*/ 923330 h 923330"/>
              <a:gd name="connsiteX31" fmla="*/ 1553356 w 8792582"/>
              <a:gd name="connsiteY31" fmla="*/ 923330 h 923330"/>
              <a:gd name="connsiteX32" fmla="*/ 879258 w 8792582"/>
              <a:gd name="connsiteY32" fmla="*/ 923330 h 923330"/>
              <a:gd name="connsiteX33" fmla="*/ 0 w 8792582"/>
              <a:gd name="connsiteY33" fmla="*/ 923330 h 923330"/>
              <a:gd name="connsiteX34" fmla="*/ 0 w 8792582"/>
              <a:gd name="connsiteY34" fmla="*/ 443198 h 923330"/>
              <a:gd name="connsiteX35" fmla="*/ 0 w 8792582"/>
              <a:gd name="connsiteY35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792582" h="923330" fill="none" extrusionOk="0">
                <a:moveTo>
                  <a:pt x="0" y="0"/>
                </a:moveTo>
                <a:cubicBezTo>
                  <a:pt x="183552" y="-51845"/>
                  <a:pt x="419803" y="7708"/>
                  <a:pt x="762024" y="0"/>
                </a:cubicBezTo>
                <a:cubicBezTo>
                  <a:pt x="1104245" y="-7708"/>
                  <a:pt x="1040423" y="17025"/>
                  <a:pt x="1172344" y="0"/>
                </a:cubicBezTo>
                <a:cubicBezTo>
                  <a:pt x="1304265" y="-17025"/>
                  <a:pt x="1502311" y="16069"/>
                  <a:pt x="1758516" y="0"/>
                </a:cubicBezTo>
                <a:cubicBezTo>
                  <a:pt x="2014721" y="-16069"/>
                  <a:pt x="2247585" y="54203"/>
                  <a:pt x="2432614" y="0"/>
                </a:cubicBezTo>
                <a:cubicBezTo>
                  <a:pt x="2617643" y="-54203"/>
                  <a:pt x="2648343" y="32726"/>
                  <a:pt x="2755009" y="0"/>
                </a:cubicBezTo>
                <a:cubicBezTo>
                  <a:pt x="2861675" y="-32726"/>
                  <a:pt x="2977371" y="15809"/>
                  <a:pt x="3077404" y="0"/>
                </a:cubicBezTo>
                <a:cubicBezTo>
                  <a:pt x="3177437" y="-15809"/>
                  <a:pt x="3554476" y="32248"/>
                  <a:pt x="3839427" y="0"/>
                </a:cubicBezTo>
                <a:cubicBezTo>
                  <a:pt x="4124378" y="-32248"/>
                  <a:pt x="4143244" y="39574"/>
                  <a:pt x="4425600" y="0"/>
                </a:cubicBezTo>
                <a:cubicBezTo>
                  <a:pt x="4707956" y="-39574"/>
                  <a:pt x="4653240" y="19862"/>
                  <a:pt x="4747994" y="0"/>
                </a:cubicBezTo>
                <a:cubicBezTo>
                  <a:pt x="4842748" y="-19862"/>
                  <a:pt x="5196435" y="4038"/>
                  <a:pt x="5334166" y="0"/>
                </a:cubicBezTo>
                <a:cubicBezTo>
                  <a:pt x="5471897" y="-4038"/>
                  <a:pt x="5894363" y="23804"/>
                  <a:pt x="6096190" y="0"/>
                </a:cubicBezTo>
                <a:cubicBezTo>
                  <a:pt x="6298017" y="-23804"/>
                  <a:pt x="6366357" y="3015"/>
                  <a:pt x="6594437" y="0"/>
                </a:cubicBezTo>
                <a:cubicBezTo>
                  <a:pt x="6822517" y="-3015"/>
                  <a:pt x="6893959" y="10705"/>
                  <a:pt x="7092683" y="0"/>
                </a:cubicBezTo>
                <a:cubicBezTo>
                  <a:pt x="7291407" y="-10705"/>
                  <a:pt x="7469689" y="8004"/>
                  <a:pt x="7678855" y="0"/>
                </a:cubicBezTo>
                <a:cubicBezTo>
                  <a:pt x="7888021" y="-8004"/>
                  <a:pt x="8309158" y="100012"/>
                  <a:pt x="8792582" y="0"/>
                </a:cubicBezTo>
                <a:cubicBezTo>
                  <a:pt x="8822253" y="156589"/>
                  <a:pt x="8785295" y="275755"/>
                  <a:pt x="8792582" y="470898"/>
                </a:cubicBezTo>
                <a:cubicBezTo>
                  <a:pt x="8799869" y="666041"/>
                  <a:pt x="8779090" y="704265"/>
                  <a:pt x="8792582" y="923330"/>
                </a:cubicBezTo>
                <a:cubicBezTo>
                  <a:pt x="8677338" y="982244"/>
                  <a:pt x="8514225" y="919199"/>
                  <a:pt x="8294336" y="923330"/>
                </a:cubicBezTo>
                <a:cubicBezTo>
                  <a:pt x="8074447" y="927461"/>
                  <a:pt x="7981309" y="886950"/>
                  <a:pt x="7884015" y="923330"/>
                </a:cubicBezTo>
                <a:cubicBezTo>
                  <a:pt x="7786721" y="959710"/>
                  <a:pt x="7425746" y="920563"/>
                  <a:pt x="7121991" y="923330"/>
                </a:cubicBezTo>
                <a:cubicBezTo>
                  <a:pt x="6818236" y="926097"/>
                  <a:pt x="6744877" y="919036"/>
                  <a:pt x="6535819" y="923330"/>
                </a:cubicBezTo>
                <a:cubicBezTo>
                  <a:pt x="6326761" y="927624"/>
                  <a:pt x="6353778" y="910742"/>
                  <a:pt x="6213425" y="923330"/>
                </a:cubicBezTo>
                <a:cubicBezTo>
                  <a:pt x="6073072" y="935918"/>
                  <a:pt x="5890373" y="901640"/>
                  <a:pt x="5627252" y="923330"/>
                </a:cubicBezTo>
                <a:cubicBezTo>
                  <a:pt x="5364131" y="945020"/>
                  <a:pt x="5257250" y="866808"/>
                  <a:pt x="5129006" y="923330"/>
                </a:cubicBezTo>
                <a:cubicBezTo>
                  <a:pt x="5000762" y="979852"/>
                  <a:pt x="4849928" y="868501"/>
                  <a:pt x="4630760" y="923330"/>
                </a:cubicBezTo>
                <a:cubicBezTo>
                  <a:pt x="4411592" y="978159"/>
                  <a:pt x="4343901" y="870964"/>
                  <a:pt x="4132514" y="923330"/>
                </a:cubicBezTo>
                <a:cubicBezTo>
                  <a:pt x="3921127" y="975696"/>
                  <a:pt x="3831963" y="889028"/>
                  <a:pt x="3634267" y="923330"/>
                </a:cubicBezTo>
                <a:cubicBezTo>
                  <a:pt x="3436571" y="957632"/>
                  <a:pt x="3287356" y="876227"/>
                  <a:pt x="2960169" y="923330"/>
                </a:cubicBezTo>
                <a:cubicBezTo>
                  <a:pt x="2632982" y="970433"/>
                  <a:pt x="2597856" y="919706"/>
                  <a:pt x="2373997" y="923330"/>
                </a:cubicBezTo>
                <a:cubicBezTo>
                  <a:pt x="2150138" y="926954"/>
                  <a:pt x="2210916" y="905641"/>
                  <a:pt x="2051602" y="923330"/>
                </a:cubicBezTo>
                <a:cubicBezTo>
                  <a:pt x="1892288" y="941019"/>
                  <a:pt x="1759537" y="875588"/>
                  <a:pt x="1553356" y="923330"/>
                </a:cubicBezTo>
                <a:cubicBezTo>
                  <a:pt x="1347175" y="971072"/>
                  <a:pt x="1029035" y="895198"/>
                  <a:pt x="879258" y="923330"/>
                </a:cubicBezTo>
                <a:cubicBezTo>
                  <a:pt x="729481" y="951462"/>
                  <a:pt x="239840" y="875455"/>
                  <a:pt x="0" y="923330"/>
                </a:cubicBezTo>
                <a:cubicBezTo>
                  <a:pt x="-12194" y="805939"/>
                  <a:pt x="45248" y="543602"/>
                  <a:pt x="0" y="443198"/>
                </a:cubicBezTo>
                <a:cubicBezTo>
                  <a:pt x="-45248" y="342794"/>
                  <a:pt x="5772" y="122304"/>
                  <a:pt x="0" y="0"/>
                </a:cubicBezTo>
                <a:close/>
              </a:path>
              <a:path w="8792582" h="923330" stroke="0" extrusionOk="0">
                <a:moveTo>
                  <a:pt x="0" y="0"/>
                </a:moveTo>
                <a:cubicBezTo>
                  <a:pt x="182139" y="-24590"/>
                  <a:pt x="380950" y="21757"/>
                  <a:pt x="498246" y="0"/>
                </a:cubicBezTo>
                <a:cubicBezTo>
                  <a:pt x="615542" y="-21757"/>
                  <a:pt x="687854" y="22311"/>
                  <a:pt x="820641" y="0"/>
                </a:cubicBezTo>
                <a:cubicBezTo>
                  <a:pt x="953429" y="-22311"/>
                  <a:pt x="1385154" y="52058"/>
                  <a:pt x="1582665" y="0"/>
                </a:cubicBezTo>
                <a:cubicBezTo>
                  <a:pt x="1780176" y="-52058"/>
                  <a:pt x="1958810" y="47278"/>
                  <a:pt x="2080911" y="0"/>
                </a:cubicBezTo>
                <a:cubicBezTo>
                  <a:pt x="2203012" y="-47278"/>
                  <a:pt x="2346246" y="46519"/>
                  <a:pt x="2579157" y="0"/>
                </a:cubicBezTo>
                <a:cubicBezTo>
                  <a:pt x="2812068" y="-46519"/>
                  <a:pt x="3096305" y="11388"/>
                  <a:pt x="3341181" y="0"/>
                </a:cubicBezTo>
                <a:cubicBezTo>
                  <a:pt x="3586057" y="-11388"/>
                  <a:pt x="3602560" y="18661"/>
                  <a:pt x="3751502" y="0"/>
                </a:cubicBezTo>
                <a:cubicBezTo>
                  <a:pt x="3900444" y="-18661"/>
                  <a:pt x="4227338" y="61028"/>
                  <a:pt x="4513525" y="0"/>
                </a:cubicBezTo>
                <a:cubicBezTo>
                  <a:pt x="4799712" y="-61028"/>
                  <a:pt x="5028499" y="57964"/>
                  <a:pt x="5275549" y="0"/>
                </a:cubicBezTo>
                <a:cubicBezTo>
                  <a:pt x="5522599" y="-57964"/>
                  <a:pt x="5633975" y="48604"/>
                  <a:pt x="5861721" y="0"/>
                </a:cubicBezTo>
                <a:cubicBezTo>
                  <a:pt x="6089467" y="-48604"/>
                  <a:pt x="6426017" y="2930"/>
                  <a:pt x="6623745" y="0"/>
                </a:cubicBezTo>
                <a:cubicBezTo>
                  <a:pt x="6821473" y="-2930"/>
                  <a:pt x="6979315" y="45149"/>
                  <a:pt x="7121991" y="0"/>
                </a:cubicBezTo>
                <a:cubicBezTo>
                  <a:pt x="7264667" y="-45149"/>
                  <a:pt x="7482663" y="59365"/>
                  <a:pt x="7620238" y="0"/>
                </a:cubicBezTo>
                <a:cubicBezTo>
                  <a:pt x="7757813" y="-59365"/>
                  <a:pt x="8118058" y="49317"/>
                  <a:pt x="8294336" y="0"/>
                </a:cubicBezTo>
                <a:cubicBezTo>
                  <a:pt x="8470614" y="-49317"/>
                  <a:pt x="8576945" y="22195"/>
                  <a:pt x="8792582" y="0"/>
                </a:cubicBezTo>
                <a:cubicBezTo>
                  <a:pt x="8800234" y="236551"/>
                  <a:pt x="8780513" y="350972"/>
                  <a:pt x="8792582" y="480132"/>
                </a:cubicBezTo>
                <a:cubicBezTo>
                  <a:pt x="8804651" y="609292"/>
                  <a:pt x="8790668" y="814576"/>
                  <a:pt x="8792582" y="923330"/>
                </a:cubicBezTo>
                <a:cubicBezTo>
                  <a:pt x="8611660" y="936020"/>
                  <a:pt x="8310418" y="922953"/>
                  <a:pt x="8118484" y="923330"/>
                </a:cubicBezTo>
                <a:cubicBezTo>
                  <a:pt x="7926550" y="923707"/>
                  <a:pt x="7916962" y="914918"/>
                  <a:pt x="7796089" y="923330"/>
                </a:cubicBezTo>
                <a:cubicBezTo>
                  <a:pt x="7675216" y="931742"/>
                  <a:pt x="7552256" y="877929"/>
                  <a:pt x="7385769" y="923330"/>
                </a:cubicBezTo>
                <a:cubicBezTo>
                  <a:pt x="7219282" y="968731"/>
                  <a:pt x="6994130" y="862394"/>
                  <a:pt x="6623745" y="923330"/>
                </a:cubicBezTo>
                <a:cubicBezTo>
                  <a:pt x="6253360" y="984266"/>
                  <a:pt x="6218418" y="862455"/>
                  <a:pt x="6037573" y="923330"/>
                </a:cubicBezTo>
                <a:cubicBezTo>
                  <a:pt x="5856728" y="984205"/>
                  <a:pt x="5723015" y="904031"/>
                  <a:pt x="5627252" y="923330"/>
                </a:cubicBezTo>
                <a:cubicBezTo>
                  <a:pt x="5531489" y="942629"/>
                  <a:pt x="5231647" y="916896"/>
                  <a:pt x="5041080" y="923330"/>
                </a:cubicBezTo>
                <a:cubicBezTo>
                  <a:pt x="4850513" y="929764"/>
                  <a:pt x="4830182" y="897540"/>
                  <a:pt x="4718686" y="923330"/>
                </a:cubicBezTo>
                <a:cubicBezTo>
                  <a:pt x="4607190" y="949120"/>
                  <a:pt x="4544720" y="888476"/>
                  <a:pt x="4396291" y="923330"/>
                </a:cubicBezTo>
                <a:cubicBezTo>
                  <a:pt x="4247862" y="958184"/>
                  <a:pt x="4057667" y="879586"/>
                  <a:pt x="3810119" y="923330"/>
                </a:cubicBezTo>
                <a:cubicBezTo>
                  <a:pt x="3562571" y="967074"/>
                  <a:pt x="3586237" y="880825"/>
                  <a:pt x="3399798" y="923330"/>
                </a:cubicBezTo>
                <a:cubicBezTo>
                  <a:pt x="3213359" y="965835"/>
                  <a:pt x="3056289" y="885957"/>
                  <a:pt x="2725700" y="923330"/>
                </a:cubicBezTo>
                <a:cubicBezTo>
                  <a:pt x="2395111" y="960703"/>
                  <a:pt x="2481584" y="884293"/>
                  <a:pt x="2315380" y="923330"/>
                </a:cubicBezTo>
                <a:cubicBezTo>
                  <a:pt x="2149176" y="962367"/>
                  <a:pt x="1787508" y="864076"/>
                  <a:pt x="1641282" y="923330"/>
                </a:cubicBezTo>
                <a:cubicBezTo>
                  <a:pt x="1495056" y="982584"/>
                  <a:pt x="1436464" y="909989"/>
                  <a:pt x="1318887" y="923330"/>
                </a:cubicBezTo>
                <a:cubicBezTo>
                  <a:pt x="1201311" y="936671"/>
                  <a:pt x="933376" y="855136"/>
                  <a:pt x="644789" y="923330"/>
                </a:cubicBezTo>
                <a:cubicBezTo>
                  <a:pt x="356202" y="991524"/>
                  <a:pt x="276707" y="888415"/>
                  <a:pt x="0" y="923330"/>
                </a:cubicBezTo>
                <a:cubicBezTo>
                  <a:pt x="-12923" y="712000"/>
                  <a:pt x="47891" y="597394"/>
                  <a:pt x="0" y="489365"/>
                </a:cubicBezTo>
                <a:cubicBezTo>
                  <a:pt x="-47891" y="381337"/>
                  <a:pt x="25820" y="139986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66228A-5D14-E523-9DDE-C299E1709DA0}"/>
              </a:ext>
            </a:extLst>
          </p:cNvPr>
          <p:cNvSpPr txBox="1"/>
          <p:nvPr/>
        </p:nvSpPr>
        <p:spPr>
          <a:xfrm>
            <a:off x="179071" y="3699769"/>
            <a:ext cx="8792582" cy="923330"/>
          </a:xfrm>
          <a:custGeom>
            <a:avLst/>
            <a:gdLst>
              <a:gd name="connsiteX0" fmla="*/ 0 w 8792582"/>
              <a:gd name="connsiteY0" fmla="*/ 0 h 923330"/>
              <a:gd name="connsiteX1" fmla="*/ 762024 w 8792582"/>
              <a:gd name="connsiteY1" fmla="*/ 0 h 923330"/>
              <a:gd name="connsiteX2" fmla="*/ 1172344 w 8792582"/>
              <a:gd name="connsiteY2" fmla="*/ 0 h 923330"/>
              <a:gd name="connsiteX3" fmla="*/ 1758516 w 8792582"/>
              <a:gd name="connsiteY3" fmla="*/ 0 h 923330"/>
              <a:gd name="connsiteX4" fmla="*/ 2432614 w 8792582"/>
              <a:gd name="connsiteY4" fmla="*/ 0 h 923330"/>
              <a:gd name="connsiteX5" fmla="*/ 2755009 w 8792582"/>
              <a:gd name="connsiteY5" fmla="*/ 0 h 923330"/>
              <a:gd name="connsiteX6" fmla="*/ 3077404 w 8792582"/>
              <a:gd name="connsiteY6" fmla="*/ 0 h 923330"/>
              <a:gd name="connsiteX7" fmla="*/ 3839427 w 8792582"/>
              <a:gd name="connsiteY7" fmla="*/ 0 h 923330"/>
              <a:gd name="connsiteX8" fmla="*/ 4425600 w 8792582"/>
              <a:gd name="connsiteY8" fmla="*/ 0 h 923330"/>
              <a:gd name="connsiteX9" fmla="*/ 4747994 w 8792582"/>
              <a:gd name="connsiteY9" fmla="*/ 0 h 923330"/>
              <a:gd name="connsiteX10" fmla="*/ 5334166 w 8792582"/>
              <a:gd name="connsiteY10" fmla="*/ 0 h 923330"/>
              <a:gd name="connsiteX11" fmla="*/ 6096190 w 8792582"/>
              <a:gd name="connsiteY11" fmla="*/ 0 h 923330"/>
              <a:gd name="connsiteX12" fmla="*/ 6594437 w 8792582"/>
              <a:gd name="connsiteY12" fmla="*/ 0 h 923330"/>
              <a:gd name="connsiteX13" fmla="*/ 7092683 w 8792582"/>
              <a:gd name="connsiteY13" fmla="*/ 0 h 923330"/>
              <a:gd name="connsiteX14" fmla="*/ 7678855 w 8792582"/>
              <a:gd name="connsiteY14" fmla="*/ 0 h 923330"/>
              <a:gd name="connsiteX15" fmla="*/ 8792582 w 8792582"/>
              <a:gd name="connsiteY15" fmla="*/ 0 h 923330"/>
              <a:gd name="connsiteX16" fmla="*/ 8792582 w 8792582"/>
              <a:gd name="connsiteY16" fmla="*/ 470898 h 923330"/>
              <a:gd name="connsiteX17" fmla="*/ 8792582 w 8792582"/>
              <a:gd name="connsiteY17" fmla="*/ 923330 h 923330"/>
              <a:gd name="connsiteX18" fmla="*/ 8294336 w 8792582"/>
              <a:gd name="connsiteY18" fmla="*/ 923330 h 923330"/>
              <a:gd name="connsiteX19" fmla="*/ 7884015 w 8792582"/>
              <a:gd name="connsiteY19" fmla="*/ 923330 h 923330"/>
              <a:gd name="connsiteX20" fmla="*/ 7121991 w 8792582"/>
              <a:gd name="connsiteY20" fmla="*/ 923330 h 923330"/>
              <a:gd name="connsiteX21" fmla="*/ 6535819 w 8792582"/>
              <a:gd name="connsiteY21" fmla="*/ 923330 h 923330"/>
              <a:gd name="connsiteX22" fmla="*/ 6213425 w 8792582"/>
              <a:gd name="connsiteY22" fmla="*/ 923330 h 923330"/>
              <a:gd name="connsiteX23" fmla="*/ 5627252 w 8792582"/>
              <a:gd name="connsiteY23" fmla="*/ 923330 h 923330"/>
              <a:gd name="connsiteX24" fmla="*/ 5129006 w 8792582"/>
              <a:gd name="connsiteY24" fmla="*/ 923330 h 923330"/>
              <a:gd name="connsiteX25" fmla="*/ 4630760 w 8792582"/>
              <a:gd name="connsiteY25" fmla="*/ 923330 h 923330"/>
              <a:gd name="connsiteX26" fmla="*/ 4132514 w 8792582"/>
              <a:gd name="connsiteY26" fmla="*/ 923330 h 923330"/>
              <a:gd name="connsiteX27" fmla="*/ 3634267 w 8792582"/>
              <a:gd name="connsiteY27" fmla="*/ 923330 h 923330"/>
              <a:gd name="connsiteX28" fmla="*/ 2960169 w 8792582"/>
              <a:gd name="connsiteY28" fmla="*/ 923330 h 923330"/>
              <a:gd name="connsiteX29" fmla="*/ 2373997 w 8792582"/>
              <a:gd name="connsiteY29" fmla="*/ 923330 h 923330"/>
              <a:gd name="connsiteX30" fmla="*/ 2051602 w 8792582"/>
              <a:gd name="connsiteY30" fmla="*/ 923330 h 923330"/>
              <a:gd name="connsiteX31" fmla="*/ 1553356 w 8792582"/>
              <a:gd name="connsiteY31" fmla="*/ 923330 h 923330"/>
              <a:gd name="connsiteX32" fmla="*/ 879258 w 8792582"/>
              <a:gd name="connsiteY32" fmla="*/ 923330 h 923330"/>
              <a:gd name="connsiteX33" fmla="*/ 0 w 8792582"/>
              <a:gd name="connsiteY33" fmla="*/ 923330 h 923330"/>
              <a:gd name="connsiteX34" fmla="*/ 0 w 8792582"/>
              <a:gd name="connsiteY34" fmla="*/ 443198 h 923330"/>
              <a:gd name="connsiteX35" fmla="*/ 0 w 8792582"/>
              <a:gd name="connsiteY35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792582" h="923330" fill="none" extrusionOk="0">
                <a:moveTo>
                  <a:pt x="0" y="0"/>
                </a:moveTo>
                <a:cubicBezTo>
                  <a:pt x="183552" y="-51845"/>
                  <a:pt x="419803" y="7708"/>
                  <a:pt x="762024" y="0"/>
                </a:cubicBezTo>
                <a:cubicBezTo>
                  <a:pt x="1104245" y="-7708"/>
                  <a:pt x="1040423" y="17025"/>
                  <a:pt x="1172344" y="0"/>
                </a:cubicBezTo>
                <a:cubicBezTo>
                  <a:pt x="1304265" y="-17025"/>
                  <a:pt x="1502311" y="16069"/>
                  <a:pt x="1758516" y="0"/>
                </a:cubicBezTo>
                <a:cubicBezTo>
                  <a:pt x="2014721" y="-16069"/>
                  <a:pt x="2247585" y="54203"/>
                  <a:pt x="2432614" y="0"/>
                </a:cubicBezTo>
                <a:cubicBezTo>
                  <a:pt x="2617643" y="-54203"/>
                  <a:pt x="2648343" y="32726"/>
                  <a:pt x="2755009" y="0"/>
                </a:cubicBezTo>
                <a:cubicBezTo>
                  <a:pt x="2861675" y="-32726"/>
                  <a:pt x="2977371" y="15809"/>
                  <a:pt x="3077404" y="0"/>
                </a:cubicBezTo>
                <a:cubicBezTo>
                  <a:pt x="3177437" y="-15809"/>
                  <a:pt x="3554476" y="32248"/>
                  <a:pt x="3839427" y="0"/>
                </a:cubicBezTo>
                <a:cubicBezTo>
                  <a:pt x="4124378" y="-32248"/>
                  <a:pt x="4143244" y="39574"/>
                  <a:pt x="4425600" y="0"/>
                </a:cubicBezTo>
                <a:cubicBezTo>
                  <a:pt x="4707956" y="-39574"/>
                  <a:pt x="4653240" y="19862"/>
                  <a:pt x="4747994" y="0"/>
                </a:cubicBezTo>
                <a:cubicBezTo>
                  <a:pt x="4842748" y="-19862"/>
                  <a:pt x="5196435" y="4038"/>
                  <a:pt x="5334166" y="0"/>
                </a:cubicBezTo>
                <a:cubicBezTo>
                  <a:pt x="5471897" y="-4038"/>
                  <a:pt x="5894363" y="23804"/>
                  <a:pt x="6096190" y="0"/>
                </a:cubicBezTo>
                <a:cubicBezTo>
                  <a:pt x="6298017" y="-23804"/>
                  <a:pt x="6366357" y="3015"/>
                  <a:pt x="6594437" y="0"/>
                </a:cubicBezTo>
                <a:cubicBezTo>
                  <a:pt x="6822517" y="-3015"/>
                  <a:pt x="6893959" y="10705"/>
                  <a:pt x="7092683" y="0"/>
                </a:cubicBezTo>
                <a:cubicBezTo>
                  <a:pt x="7291407" y="-10705"/>
                  <a:pt x="7469689" y="8004"/>
                  <a:pt x="7678855" y="0"/>
                </a:cubicBezTo>
                <a:cubicBezTo>
                  <a:pt x="7888021" y="-8004"/>
                  <a:pt x="8309158" y="100012"/>
                  <a:pt x="8792582" y="0"/>
                </a:cubicBezTo>
                <a:cubicBezTo>
                  <a:pt x="8822253" y="156589"/>
                  <a:pt x="8785295" y="275755"/>
                  <a:pt x="8792582" y="470898"/>
                </a:cubicBezTo>
                <a:cubicBezTo>
                  <a:pt x="8799869" y="666041"/>
                  <a:pt x="8779090" y="704265"/>
                  <a:pt x="8792582" y="923330"/>
                </a:cubicBezTo>
                <a:cubicBezTo>
                  <a:pt x="8677338" y="982244"/>
                  <a:pt x="8514225" y="919199"/>
                  <a:pt x="8294336" y="923330"/>
                </a:cubicBezTo>
                <a:cubicBezTo>
                  <a:pt x="8074447" y="927461"/>
                  <a:pt x="7981309" y="886950"/>
                  <a:pt x="7884015" y="923330"/>
                </a:cubicBezTo>
                <a:cubicBezTo>
                  <a:pt x="7786721" y="959710"/>
                  <a:pt x="7425746" y="920563"/>
                  <a:pt x="7121991" y="923330"/>
                </a:cubicBezTo>
                <a:cubicBezTo>
                  <a:pt x="6818236" y="926097"/>
                  <a:pt x="6744877" y="919036"/>
                  <a:pt x="6535819" y="923330"/>
                </a:cubicBezTo>
                <a:cubicBezTo>
                  <a:pt x="6326761" y="927624"/>
                  <a:pt x="6353778" y="910742"/>
                  <a:pt x="6213425" y="923330"/>
                </a:cubicBezTo>
                <a:cubicBezTo>
                  <a:pt x="6073072" y="935918"/>
                  <a:pt x="5890373" y="901640"/>
                  <a:pt x="5627252" y="923330"/>
                </a:cubicBezTo>
                <a:cubicBezTo>
                  <a:pt x="5364131" y="945020"/>
                  <a:pt x="5257250" y="866808"/>
                  <a:pt x="5129006" y="923330"/>
                </a:cubicBezTo>
                <a:cubicBezTo>
                  <a:pt x="5000762" y="979852"/>
                  <a:pt x="4849928" y="868501"/>
                  <a:pt x="4630760" y="923330"/>
                </a:cubicBezTo>
                <a:cubicBezTo>
                  <a:pt x="4411592" y="978159"/>
                  <a:pt x="4343901" y="870964"/>
                  <a:pt x="4132514" y="923330"/>
                </a:cubicBezTo>
                <a:cubicBezTo>
                  <a:pt x="3921127" y="975696"/>
                  <a:pt x="3831963" y="889028"/>
                  <a:pt x="3634267" y="923330"/>
                </a:cubicBezTo>
                <a:cubicBezTo>
                  <a:pt x="3436571" y="957632"/>
                  <a:pt x="3287356" y="876227"/>
                  <a:pt x="2960169" y="923330"/>
                </a:cubicBezTo>
                <a:cubicBezTo>
                  <a:pt x="2632982" y="970433"/>
                  <a:pt x="2597856" y="919706"/>
                  <a:pt x="2373997" y="923330"/>
                </a:cubicBezTo>
                <a:cubicBezTo>
                  <a:pt x="2150138" y="926954"/>
                  <a:pt x="2210916" y="905641"/>
                  <a:pt x="2051602" y="923330"/>
                </a:cubicBezTo>
                <a:cubicBezTo>
                  <a:pt x="1892288" y="941019"/>
                  <a:pt x="1759537" y="875588"/>
                  <a:pt x="1553356" y="923330"/>
                </a:cubicBezTo>
                <a:cubicBezTo>
                  <a:pt x="1347175" y="971072"/>
                  <a:pt x="1029035" y="895198"/>
                  <a:pt x="879258" y="923330"/>
                </a:cubicBezTo>
                <a:cubicBezTo>
                  <a:pt x="729481" y="951462"/>
                  <a:pt x="239840" y="875455"/>
                  <a:pt x="0" y="923330"/>
                </a:cubicBezTo>
                <a:cubicBezTo>
                  <a:pt x="-12194" y="805939"/>
                  <a:pt x="45248" y="543602"/>
                  <a:pt x="0" y="443198"/>
                </a:cubicBezTo>
                <a:cubicBezTo>
                  <a:pt x="-45248" y="342794"/>
                  <a:pt x="5772" y="122304"/>
                  <a:pt x="0" y="0"/>
                </a:cubicBezTo>
                <a:close/>
              </a:path>
              <a:path w="8792582" h="923330" stroke="0" extrusionOk="0">
                <a:moveTo>
                  <a:pt x="0" y="0"/>
                </a:moveTo>
                <a:cubicBezTo>
                  <a:pt x="182139" y="-24590"/>
                  <a:pt x="380950" y="21757"/>
                  <a:pt x="498246" y="0"/>
                </a:cubicBezTo>
                <a:cubicBezTo>
                  <a:pt x="615542" y="-21757"/>
                  <a:pt x="687854" y="22311"/>
                  <a:pt x="820641" y="0"/>
                </a:cubicBezTo>
                <a:cubicBezTo>
                  <a:pt x="953429" y="-22311"/>
                  <a:pt x="1385154" y="52058"/>
                  <a:pt x="1582665" y="0"/>
                </a:cubicBezTo>
                <a:cubicBezTo>
                  <a:pt x="1780176" y="-52058"/>
                  <a:pt x="1958810" y="47278"/>
                  <a:pt x="2080911" y="0"/>
                </a:cubicBezTo>
                <a:cubicBezTo>
                  <a:pt x="2203012" y="-47278"/>
                  <a:pt x="2346246" y="46519"/>
                  <a:pt x="2579157" y="0"/>
                </a:cubicBezTo>
                <a:cubicBezTo>
                  <a:pt x="2812068" y="-46519"/>
                  <a:pt x="3096305" y="11388"/>
                  <a:pt x="3341181" y="0"/>
                </a:cubicBezTo>
                <a:cubicBezTo>
                  <a:pt x="3586057" y="-11388"/>
                  <a:pt x="3602560" y="18661"/>
                  <a:pt x="3751502" y="0"/>
                </a:cubicBezTo>
                <a:cubicBezTo>
                  <a:pt x="3900444" y="-18661"/>
                  <a:pt x="4227338" y="61028"/>
                  <a:pt x="4513525" y="0"/>
                </a:cubicBezTo>
                <a:cubicBezTo>
                  <a:pt x="4799712" y="-61028"/>
                  <a:pt x="5028499" y="57964"/>
                  <a:pt x="5275549" y="0"/>
                </a:cubicBezTo>
                <a:cubicBezTo>
                  <a:pt x="5522599" y="-57964"/>
                  <a:pt x="5633975" y="48604"/>
                  <a:pt x="5861721" y="0"/>
                </a:cubicBezTo>
                <a:cubicBezTo>
                  <a:pt x="6089467" y="-48604"/>
                  <a:pt x="6426017" y="2930"/>
                  <a:pt x="6623745" y="0"/>
                </a:cubicBezTo>
                <a:cubicBezTo>
                  <a:pt x="6821473" y="-2930"/>
                  <a:pt x="6979315" y="45149"/>
                  <a:pt x="7121991" y="0"/>
                </a:cubicBezTo>
                <a:cubicBezTo>
                  <a:pt x="7264667" y="-45149"/>
                  <a:pt x="7482663" y="59365"/>
                  <a:pt x="7620238" y="0"/>
                </a:cubicBezTo>
                <a:cubicBezTo>
                  <a:pt x="7757813" y="-59365"/>
                  <a:pt x="8118058" y="49317"/>
                  <a:pt x="8294336" y="0"/>
                </a:cubicBezTo>
                <a:cubicBezTo>
                  <a:pt x="8470614" y="-49317"/>
                  <a:pt x="8576945" y="22195"/>
                  <a:pt x="8792582" y="0"/>
                </a:cubicBezTo>
                <a:cubicBezTo>
                  <a:pt x="8800234" y="236551"/>
                  <a:pt x="8780513" y="350972"/>
                  <a:pt x="8792582" y="480132"/>
                </a:cubicBezTo>
                <a:cubicBezTo>
                  <a:pt x="8804651" y="609292"/>
                  <a:pt x="8790668" y="814576"/>
                  <a:pt x="8792582" y="923330"/>
                </a:cubicBezTo>
                <a:cubicBezTo>
                  <a:pt x="8611660" y="936020"/>
                  <a:pt x="8310418" y="922953"/>
                  <a:pt x="8118484" y="923330"/>
                </a:cubicBezTo>
                <a:cubicBezTo>
                  <a:pt x="7926550" y="923707"/>
                  <a:pt x="7916962" y="914918"/>
                  <a:pt x="7796089" y="923330"/>
                </a:cubicBezTo>
                <a:cubicBezTo>
                  <a:pt x="7675216" y="931742"/>
                  <a:pt x="7552256" y="877929"/>
                  <a:pt x="7385769" y="923330"/>
                </a:cubicBezTo>
                <a:cubicBezTo>
                  <a:pt x="7219282" y="968731"/>
                  <a:pt x="6994130" y="862394"/>
                  <a:pt x="6623745" y="923330"/>
                </a:cubicBezTo>
                <a:cubicBezTo>
                  <a:pt x="6253360" y="984266"/>
                  <a:pt x="6218418" y="862455"/>
                  <a:pt x="6037573" y="923330"/>
                </a:cubicBezTo>
                <a:cubicBezTo>
                  <a:pt x="5856728" y="984205"/>
                  <a:pt x="5723015" y="904031"/>
                  <a:pt x="5627252" y="923330"/>
                </a:cubicBezTo>
                <a:cubicBezTo>
                  <a:pt x="5531489" y="942629"/>
                  <a:pt x="5231647" y="916896"/>
                  <a:pt x="5041080" y="923330"/>
                </a:cubicBezTo>
                <a:cubicBezTo>
                  <a:pt x="4850513" y="929764"/>
                  <a:pt x="4830182" y="897540"/>
                  <a:pt x="4718686" y="923330"/>
                </a:cubicBezTo>
                <a:cubicBezTo>
                  <a:pt x="4607190" y="949120"/>
                  <a:pt x="4544720" y="888476"/>
                  <a:pt x="4396291" y="923330"/>
                </a:cubicBezTo>
                <a:cubicBezTo>
                  <a:pt x="4247862" y="958184"/>
                  <a:pt x="4057667" y="879586"/>
                  <a:pt x="3810119" y="923330"/>
                </a:cubicBezTo>
                <a:cubicBezTo>
                  <a:pt x="3562571" y="967074"/>
                  <a:pt x="3586237" y="880825"/>
                  <a:pt x="3399798" y="923330"/>
                </a:cubicBezTo>
                <a:cubicBezTo>
                  <a:pt x="3213359" y="965835"/>
                  <a:pt x="3056289" y="885957"/>
                  <a:pt x="2725700" y="923330"/>
                </a:cubicBezTo>
                <a:cubicBezTo>
                  <a:pt x="2395111" y="960703"/>
                  <a:pt x="2481584" y="884293"/>
                  <a:pt x="2315380" y="923330"/>
                </a:cubicBezTo>
                <a:cubicBezTo>
                  <a:pt x="2149176" y="962367"/>
                  <a:pt x="1787508" y="864076"/>
                  <a:pt x="1641282" y="923330"/>
                </a:cubicBezTo>
                <a:cubicBezTo>
                  <a:pt x="1495056" y="982584"/>
                  <a:pt x="1436464" y="909989"/>
                  <a:pt x="1318887" y="923330"/>
                </a:cubicBezTo>
                <a:cubicBezTo>
                  <a:pt x="1201311" y="936671"/>
                  <a:pt x="933376" y="855136"/>
                  <a:pt x="644789" y="923330"/>
                </a:cubicBezTo>
                <a:cubicBezTo>
                  <a:pt x="356202" y="991524"/>
                  <a:pt x="276707" y="888415"/>
                  <a:pt x="0" y="923330"/>
                </a:cubicBezTo>
                <a:cubicBezTo>
                  <a:pt x="-12923" y="712000"/>
                  <a:pt x="47891" y="597394"/>
                  <a:pt x="0" y="489365"/>
                </a:cubicBezTo>
                <a:cubicBezTo>
                  <a:pt x="-47891" y="381337"/>
                  <a:pt x="25820" y="139986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7D246499-F502-DEA1-CA50-F0AF15BAF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143" y="4722072"/>
            <a:ext cx="94043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Graduate Attributes activity card set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E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2021 by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Ann Tilbury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University of the Highlands and Islands is licensed under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CC BY 4.0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E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  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820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A5E39081-DAB7-9E3C-544B-A4497019B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93" y="4769160"/>
            <a:ext cx="565056" cy="214522"/>
          </a:xfr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AA8E3C8-0952-902D-81CE-52783590499B}"/>
              </a:ext>
            </a:extLst>
          </p:cNvPr>
          <p:cNvCxnSpPr>
            <a:cxnSpLocks/>
          </p:cNvCxnSpPr>
          <p:nvPr/>
        </p:nvCxnSpPr>
        <p:spPr>
          <a:xfrm>
            <a:off x="172347" y="4623099"/>
            <a:ext cx="78891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 descr="Shape&#10;&#10;Description automatically generated with low confidence">
            <a:extLst>
              <a:ext uri="{FF2B5EF4-FFF2-40B4-BE49-F238E27FC236}">
                <a16:creationId xmlns:a16="http://schemas.microsoft.com/office/drawing/2014/main" id="{2A51CAD2-D9D8-30BB-04A7-0082436B13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818" y="3837017"/>
            <a:ext cx="471111" cy="130648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7E28B5E-3451-F562-A981-E13D5E825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542" y="440963"/>
            <a:ext cx="5997257" cy="665990"/>
          </a:xfrm>
        </p:spPr>
        <p:txBody>
          <a:bodyPr/>
          <a:lstStyle/>
          <a:p>
            <a:r>
              <a:rPr lang="en-GB" sz="3600" dirty="0"/>
              <a:t>Self-management</a:t>
            </a:r>
            <a:endParaRPr lang="en-GB" sz="4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266726-38F7-C1DC-27E7-AAEC881401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2236" y="-301381"/>
            <a:ext cx="2094163" cy="202770"/>
          </a:xfrm>
          <a:prstGeom prst="rect">
            <a:avLst/>
          </a:prstGeom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2877A957-0B76-F1BB-51B4-EFE186246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843" y="4745616"/>
            <a:ext cx="94043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Graduate Attributes activity card set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E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2021 by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Ann Tilbury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University of the Highlands and Islands is licensed under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CC BY 4.0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E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  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8E3E13-18A6-0D0F-E2B3-644DA2346F7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821" y="1229469"/>
            <a:ext cx="7080579" cy="330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23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A5E39081-DAB7-9E3C-544B-A4497019B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93" y="4769160"/>
            <a:ext cx="565056" cy="214522"/>
          </a:xfr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AA8E3C8-0952-902D-81CE-52783590499B}"/>
              </a:ext>
            </a:extLst>
          </p:cNvPr>
          <p:cNvCxnSpPr>
            <a:cxnSpLocks/>
          </p:cNvCxnSpPr>
          <p:nvPr/>
        </p:nvCxnSpPr>
        <p:spPr>
          <a:xfrm>
            <a:off x="172347" y="4623099"/>
            <a:ext cx="78891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 descr="Shape&#10;&#10;Description automatically generated with low confidence">
            <a:extLst>
              <a:ext uri="{FF2B5EF4-FFF2-40B4-BE49-F238E27FC236}">
                <a16:creationId xmlns:a16="http://schemas.microsoft.com/office/drawing/2014/main" id="{2A51CAD2-D9D8-30BB-04A7-0082436B13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818" y="3837017"/>
            <a:ext cx="471111" cy="1306484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E24CFBF-3867-D73F-EA7C-CCFB91E037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677" y="219056"/>
            <a:ext cx="7963275" cy="400789"/>
          </a:xfrm>
        </p:spPr>
        <p:txBody>
          <a:bodyPr/>
          <a:lstStyle/>
          <a:p>
            <a:r>
              <a:rPr lang="en-GB" sz="1600" dirty="0"/>
              <a:t>Reflect: How have I developed this attribute through studies and student activities?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63A3CA-3135-4083-2285-5055B35547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2236" y="-301381"/>
            <a:ext cx="2094163" cy="2027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B13322-E109-84FA-7B03-F6F40221A761}"/>
              </a:ext>
            </a:extLst>
          </p:cNvPr>
          <p:cNvSpPr txBox="1"/>
          <p:nvPr/>
        </p:nvSpPr>
        <p:spPr>
          <a:xfrm>
            <a:off x="179071" y="628751"/>
            <a:ext cx="8792582" cy="923330"/>
          </a:xfrm>
          <a:custGeom>
            <a:avLst/>
            <a:gdLst>
              <a:gd name="connsiteX0" fmla="*/ 0 w 8792582"/>
              <a:gd name="connsiteY0" fmla="*/ 0 h 923330"/>
              <a:gd name="connsiteX1" fmla="*/ 762024 w 8792582"/>
              <a:gd name="connsiteY1" fmla="*/ 0 h 923330"/>
              <a:gd name="connsiteX2" fmla="*/ 1172344 w 8792582"/>
              <a:gd name="connsiteY2" fmla="*/ 0 h 923330"/>
              <a:gd name="connsiteX3" fmla="*/ 1758516 w 8792582"/>
              <a:gd name="connsiteY3" fmla="*/ 0 h 923330"/>
              <a:gd name="connsiteX4" fmla="*/ 2432614 w 8792582"/>
              <a:gd name="connsiteY4" fmla="*/ 0 h 923330"/>
              <a:gd name="connsiteX5" fmla="*/ 2755009 w 8792582"/>
              <a:gd name="connsiteY5" fmla="*/ 0 h 923330"/>
              <a:gd name="connsiteX6" fmla="*/ 3077404 w 8792582"/>
              <a:gd name="connsiteY6" fmla="*/ 0 h 923330"/>
              <a:gd name="connsiteX7" fmla="*/ 3839427 w 8792582"/>
              <a:gd name="connsiteY7" fmla="*/ 0 h 923330"/>
              <a:gd name="connsiteX8" fmla="*/ 4425600 w 8792582"/>
              <a:gd name="connsiteY8" fmla="*/ 0 h 923330"/>
              <a:gd name="connsiteX9" fmla="*/ 4747994 w 8792582"/>
              <a:gd name="connsiteY9" fmla="*/ 0 h 923330"/>
              <a:gd name="connsiteX10" fmla="*/ 5334166 w 8792582"/>
              <a:gd name="connsiteY10" fmla="*/ 0 h 923330"/>
              <a:gd name="connsiteX11" fmla="*/ 6096190 w 8792582"/>
              <a:gd name="connsiteY11" fmla="*/ 0 h 923330"/>
              <a:gd name="connsiteX12" fmla="*/ 6594437 w 8792582"/>
              <a:gd name="connsiteY12" fmla="*/ 0 h 923330"/>
              <a:gd name="connsiteX13" fmla="*/ 7092683 w 8792582"/>
              <a:gd name="connsiteY13" fmla="*/ 0 h 923330"/>
              <a:gd name="connsiteX14" fmla="*/ 7678855 w 8792582"/>
              <a:gd name="connsiteY14" fmla="*/ 0 h 923330"/>
              <a:gd name="connsiteX15" fmla="*/ 8792582 w 8792582"/>
              <a:gd name="connsiteY15" fmla="*/ 0 h 923330"/>
              <a:gd name="connsiteX16" fmla="*/ 8792582 w 8792582"/>
              <a:gd name="connsiteY16" fmla="*/ 470898 h 923330"/>
              <a:gd name="connsiteX17" fmla="*/ 8792582 w 8792582"/>
              <a:gd name="connsiteY17" fmla="*/ 923330 h 923330"/>
              <a:gd name="connsiteX18" fmla="*/ 8294336 w 8792582"/>
              <a:gd name="connsiteY18" fmla="*/ 923330 h 923330"/>
              <a:gd name="connsiteX19" fmla="*/ 7884015 w 8792582"/>
              <a:gd name="connsiteY19" fmla="*/ 923330 h 923330"/>
              <a:gd name="connsiteX20" fmla="*/ 7121991 w 8792582"/>
              <a:gd name="connsiteY20" fmla="*/ 923330 h 923330"/>
              <a:gd name="connsiteX21" fmla="*/ 6535819 w 8792582"/>
              <a:gd name="connsiteY21" fmla="*/ 923330 h 923330"/>
              <a:gd name="connsiteX22" fmla="*/ 6213425 w 8792582"/>
              <a:gd name="connsiteY22" fmla="*/ 923330 h 923330"/>
              <a:gd name="connsiteX23" fmla="*/ 5627252 w 8792582"/>
              <a:gd name="connsiteY23" fmla="*/ 923330 h 923330"/>
              <a:gd name="connsiteX24" fmla="*/ 5129006 w 8792582"/>
              <a:gd name="connsiteY24" fmla="*/ 923330 h 923330"/>
              <a:gd name="connsiteX25" fmla="*/ 4630760 w 8792582"/>
              <a:gd name="connsiteY25" fmla="*/ 923330 h 923330"/>
              <a:gd name="connsiteX26" fmla="*/ 4132514 w 8792582"/>
              <a:gd name="connsiteY26" fmla="*/ 923330 h 923330"/>
              <a:gd name="connsiteX27" fmla="*/ 3634267 w 8792582"/>
              <a:gd name="connsiteY27" fmla="*/ 923330 h 923330"/>
              <a:gd name="connsiteX28" fmla="*/ 2960169 w 8792582"/>
              <a:gd name="connsiteY28" fmla="*/ 923330 h 923330"/>
              <a:gd name="connsiteX29" fmla="*/ 2373997 w 8792582"/>
              <a:gd name="connsiteY29" fmla="*/ 923330 h 923330"/>
              <a:gd name="connsiteX30" fmla="*/ 2051602 w 8792582"/>
              <a:gd name="connsiteY30" fmla="*/ 923330 h 923330"/>
              <a:gd name="connsiteX31" fmla="*/ 1553356 w 8792582"/>
              <a:gd name="connsiteY31" fmla="*/ 923330 h 923330"/>
              <a:gd name="connsiteX32" fmla="*/ 879258 w 8792582"/>
              <a:gd name="connsiteY32" fmla="*/ 923330 h 923330"/>
              <a:gd name="connsiteX33" fmla="*/ 0 w 8792582"/>
              <a:gd name="connsiteY33" fmla="*/ 923330 h 923330"/>
              <a:gd name="connsiteX34" fmla="*/ 0 w 8792582"/>
              <a:gd name="connsiteY34" fmla="*/ 443198 h 923330"/>
              <a:gd name="connsiteX35" fmla="*/ 0 w 8792582"/>
              <a:gd name="connsiteY35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792582" h="923330" fill="none" extrusionOk="0">
                <a:moveTo>
                  <a:pt x="0" y="0"/>
                </a:moveTo>
                <a:cubicBezTo>
                  <a:pt x="183552" y="-51845"/>
                  <a:pt x="419803" y="7708"/>
                  <a:pt x="762024" y="0"/>
                </a:cubicBezTo>
                <a:cubicBezTo>
                  <a:pt x="1104245" y="-7708"/>
                  <a:pt x="1040423" y="17025"/>
                  <a:pt x="1172344" y="0"/>
                </a:cubicBezTo>
                <a:cubicBezTo>
                  <a:pt x="1304265" y="-17025"/>
                  <a:pt x="1502311" y="16069"/>
                  <a:pt x="1758516" y="0"/>
                </a:cubicBezTo>
                <a:cubicBezTo>
                  <a:pt x="2014721" y="-16069"/>
                  <a:pt x="2247585" y="54203"/>
                  <a:pt x="2432614" y="0"/>
                </a:cubicBezTo>
                <a:cubicBezTo>
                  <a:pt x="2617643" y="-54203"/>
                  <a:pt x="2648343" y="32726"/>
                  <a:pt x="2755009" y="0"/>
                </a:cubicBezTo>
                <a:cubicBezTo>
                  <a:pt x="2861675" y="-32726"/>
                  <a:pt x="2977371" y="15809"/>
                  <a:pt x="3077404" y="0"/>
                </a:cubicBezTo>
                <a:cubicBezTo>
                  <a:pt x="3177437" y="-15809"/>
                  <a:pt x="3554476" y="32248"/>
                  <a:pt x="3839427" y="0"/>
                </a:cubicBezTo>
                <a:cubicBezTo>
                  <a:pt x="4124378" y="-32248"/>
                  <a:pt x="4143244" y="39574"/>
                  <a:pt x="4425600" y="0"/>
                </a:cubicBezTo>
                <a:cubicBezTo>
                  <a:pt x="4707956" y="-39574"/>
                  <a:pt x="4653240" y="19862"/>
                  <a:pt x="4747994" y="0"/>
                </a:cubicBezTo>
                <a:cubicBezTo>
                  <a:pt x="4842748" y="-19862"/>
                  <a:pt x="5196435" y="4038"/>
                  <a:pt x="5334166" y="0"/>
                </a:cubicBezTo>
                <a:cubicBezTo>
                  <a:pt x="5471897" y="-4038"/>
                  <a:pt x="5894363" y="23804"/>
                  <a:pt x="6096190" y="0"/>
                </a:cubicBezTo>
                <a:cubicBezTo>
                  <a:pt x="6298017" y="-23804"/>
                  <a:pt x="6366357" y="3015"/>
                  <a:pt x="6594437" y="0"/>
                </a:cubicBezTo>
                <a:cubicBezTo>
                  <a:pt x="6822517" y="-3015"/>
                  <a:pt x="6893959" y="10705"/>
                  <a:pt x="7092683" y="0"/>
                </a:cubicBezTo>
                <a:cubicBezTo>
                  <a:pt x="7291407" y="-10705"/>
                  <a:pt x="7469689" y="8004"/>
                  <a:pt x="7678855" y="0"/>
                </a:cubicBezTo>
                <a:cubicBezTo>
                  <a:pt x="7888021" y="-8004"/>
                  <a:pt x="8309158" y="100012"/>
                  <a:pt x="8792582" y="0"/>
                </a:cubicBezTo>
                <a:cubicBezTo>
                  <a:pt x="8822253" y="156589"/>
                  <a:pt x="8785295" y="275755"/>
                  <a:pt x="8792582" y="470898"/>
                </a:cubicBezTo>
                <a:cubicBezTo>
                  <a:pt x="8799869" y="666041"/>
                  <a:pt x="8779090" y="704265"/>
                  <a:pt x="8792582" y="923330"/>
                </a:cubicBezTo>
                <a:cubicBezTo>
                  <a:pt x="8677338" y="982244"/>
                  <a:pt x="8514225" y="919199"/>
                  <a:pt x="8294336" y="923330"/>
                </a:cubicBezTo>
                <a:cubicBezTo>
                  <a:pt x="8074447" y="927461"/>
                  <a:pt x="7981309" y="886950"/>
                  <a:pt x="7884015" y="923330"/>
                </a:cubicBezTo>
                <a:cubicBezTo>
                  <a:pt x="7786721" y="959710"/>
                  <a:pt x="7425746" y="920563"/>
                  <a:pt x="7121991" y="923330"/>
                </a:cubicBezTo>
                <a:cubicBezTo>
                  <a:pt x="6818236" y="926097"/>
                  <a:pt x="6744877" y="919036"/>
                  <a:pt x="6535819" y="923330"/>
                </a:cubicBezTo>
                <a:cubicBezTo>
                  <a:pt x="6326761" y="927624"/>
                  <a:pt x="6353778" y="910742"/>
                  <a:pt x="6213425" y="923330"/>
                </a:cubicBezTo>
                <a:cubicBezTo>
                  <a:pt x="6073072" y="935918"/>
                  <a:pt x="5890373" y="901640"/>
                  <a:pt x="5627252" y="923330"/>
                </a:cubicBezTo>
                <a:cubicBezTo>
                  <a:pt x="5364131" y="945020"/>
                  <a:pt x="5257250" y="866808"/>
                  <a:pt x="5129006" y="923330"/>
                </a:cubicBezTo>
                <a:cubicBezTo>
                  <a:pt x="5000762" y="979852"/>
                  <a:pt x="4849928" y="868501"/>
                  <a:pt x="4630760" y="923330"/>
                </a:cubicBezTo>
                <a:cubicBezTo>
                  <a:pt x="4411592" y="978159"/>
                  <a:pt x="4343901" y="870964"/>
                  <a:pt x="4132514" y="923330"/>
                </a:cubicBezTo>
                <a:cubicBezTo>
                  <a:pt x="3921127" y="975696"/>
                  <a:pt x="3831963" y="889028"/>
                  <a:pt x="3634267" y="923330"/>
                </a:cubicBezTo>
                <a:cubicBezTo>
                  <a:pt x="3436571" y="957632"/>
                  <a:pt x="3287356" y="876227"/>
                  <a:pt x="2960169" y="923330"/>
                </a:cubicBezTo>
                <a:cubicBezTo>
                  <a:pt x="2632982" y="970433"/>
                  <a:pt x="2597856" y="919706"/>
                  <a:pt x="2373997" y="923330"/>
                </a:cubicBezTo>
                <a:cubicBezTo>
                  <a:pt x="2150138" y="926954"/>
                  <a:pt x="2210916" y="905641"/>
                  <a:pt x="2051602" y="923330"/>
                </a:cubicBezTo>
                <a:cubicBezTo>
                  <a:pt x="1892288" y="941019"/>
                  <a:pt x="1759537" y="875588"/>
                  <a:pt x="1553356" y="923330"/>
                </a:cubicBezTo>
                <a:cubicBezTo>
                  <a:pt x="1347175" y="971072"/>
                  <a:pt x="1029035" y="895198"/>
                  <a:pt x="879258" y="923330"/>
                </a:cubicBezTo>
                <a:cubicBezTo>
                  <a:pt x="729481" y="951462"/>
                  <a:pt x="239840" y="875455"/>
                  <a:pt x="0" y="923330"/>
                </a:cubicBezTo>
                <a:cubicBezTo>
                  <a:pt x="-12194" y="805939"/>
                  <a:pt x="45248" y="543602"/>
                  <a:pt x="0" y="443198"/>
                </a:cubicBezTo>
                <a:cubicBezTo>
                  <a:pt x="-45248" y="342794"/>
                  <a:pt x="5772" y="122304"/>
                  <a:pt x="0" y="0"/>
                </a:cubicBezTo>
                <a:close/>
              </a:path>
              <a:path w="8792582" h="923330" stroke="0" extrusionOk="0">
                <a:moveTo>
                  <a:pt x="0" y="0"/>
                </a:moveTo>
                <a:cubicBezTo>
                  <a:pt x="182139" y="-24590"/>
                  <a:pt x="380950" y="21757"/>
                  <a:pt x="498246" y="0"/>
                </a:cubicBezTo>
                <a:cubicBezTo>
                  <a:pt x="615542" y="-21757"/>
                  <a:pt x="687854" y="22311"/>
                  <a:pt x="820641" y="0"/>
                </a:cubicBezTo>
                <a:cubicBezTo>
                  <a:pt x="953429" y="-22311"/>
                  <a:pt x="1385154" y="52058"/>
                  <a:pt x="1582665" y="0"/>
                </a:cubicBezTo>
                <a:cubicBezTo>
                  <a:pt x="1780176" y="-52058"/>
                  <a:pt x="1958810" y="47278"/>
                  <a:pt x="2080911" y="0"/>
                </a:cubicBezTo>
                <a:cubicBezTo>
                  <a:pt x="2203012" y="-47278"/>
                  <a:pt x="2346246" y="46519"/>
                  <a:pt x="2579157" y="0"/>
                </a:cubicBezTo>
                <a:cubicBezTo>
                  <a:pt x="2812068" y="-46519"/>
                  <a:pt x="3096305" y="11388"/>
                  <a:pt x="3341181" y="0"/>
                </a:cubicBezTo>
                <a:cubicBezTo>
                  <a:pt x="3586057" y="-11388"/>
                  <a:pt x="3602560" y="18661"/>
                  <a:pt x="3751502" y="0"/>
                </a:cubicBezTo>
                <a:cubicBezTo>
                  <a:pt x="3900444" y="-18661"/>
                  <a:pt x="4227338" y="61028"/>
                  <a:pt x="4513525" y="0"/>
                </a:cubicBezTo>
                <a:cubicBezTo>
                  <a:pt x="4799712" y="-61028"/>
                  <a:pt x="5028499" y="57964"/>
                  <a:pt x="5275549" y="0"/>
                </a:cubicBezTo>
                <a:cubicBezTo>
                  <a:pt x="5522599" y="-57964"/>
                  <a:pt x="5633975" y="48604"/>
                  <a:pt x="5861721" y="0"/>
                </a:cubicBezTo>
                <a:cubicBezTo>
                  <a:pt x="6089467" y="-48604"/>
                  <a:pt x="6426017" y="2930"/>
                  <a:pt x="6623745" y="0"/>
                </a:cubicBezTo>
                <a:cubicBezTo>
                  <a:pt x="6821473" y="-2930"/>
                  <a:pt x="6979315" y="45149"/>
                  <a:pt x="7121991" y="0"/>
                </a:cubicBezTo>
                <a:cubicBezTo>
                  <a:pt x="7264667" y="-45149"/>
                  <a:pt x="7482663" y="59365"/>
                  <a:pt x="7620238" y="0"/>
                </a:cubicBezTo>
                <a:cubicBezTo>
                  <a:pt x="7757813" y="-59365"/>
                  <a:pt x="8118058" y="49317"/>
                  <a:pt x="8294336" y="0"/>
                </a:cubicBezTo>
                <a:cubicBezTo>
                  <a:pt x="8470614" y="-49317"/>
                  <a:pt x="8576945" y="22195"/>
                  <a:pt x="8792582" y="0"/>
                </a:cubicBezTo>
                <a:cubicBezTo>
                  <a:pt x="8800234" y="236551"/>
                  <a:pt x="8780513" y="350972"/>
                  <a:pt x="8792582" y="480132"/>
                </a:cubicBezTo>
                <a:cubicBezTo>
                  <a:pt x="8804651" y="609292"/>
                  <a:pt x="8790668" y="814576"/>
                  <a:pt x="8792582" y="923330"/>
                </a:cubicBezTo>
                <a:cubicBezTo>
                  <a:pt x="8611660" y="936020"/>
                  <a:pt x="8310418" y="922953"/>
                  <a:pt x="8118484" y="923330"/>
                </a:cubicBezTo>
                <a:cubicBezTo>
                  <a:pt x="7926550" y="923707"/>
                  <a:pt x="7916962" y="914918"/>
                  <a:pt x="7796089" y="923330"/>
                </a:cubicBezTo>
                <a:cubicBezTo>
                  <a:pt x="7675216" y="931742"/>
                  <a:pt x="7552256" y="877929"/>
                  <a:pt x="7385769" y="923330"/>
                </a:cubicBezTo>
                <a:cubicBezTo>
                  <a:pt x="7219282" y="968731"/>
                  <a:pt x="6994130" y="862394"/>
                  <a:pt x="6623745" y="923330"/>
                </a:cubicBezTo>
                <a:cubicBezTo>
                  <a:pt x="6253360" y="984266"/>
                  <a:pt x="6218418" y="862455"/>
                  <a:pt x="6037573" y="923330"/>
                </a:cubicBezTo>
                <a:cubicBezTo>
                  <a:pt x="5856728" y="984205"/>
                  <a:pt x="5723015" y="904031"/>
                  <a:pt x="5627252" y="923330"/>
                </a:cubicBezTo>
                <a:cubicBezTo>
                  <a:pt x="5531489" y="942629"/>
                  <a:pt x="5231647" y="916896"/>
                  <a:pt x="5041080" y="923330"/>
                </a:cubicBezTo>
                <a:cubicBezTo>
                  <a:pt x="4850513" y="929764"/>
                  <a:pt x="4830182" y="897540"/>
                  <a:pt x="4718686" y="923330"/>
                </a:cubicBezTo>
                <a:cubicBezTo>
                  <a:pt x="4607190" y="949120"/>
                  <a:pt x="4544720" y="888476"/>
                  <a:pt x="4396291" y="923330"/>
                </a:cubicBezTo>
                <a:cubicBezTo>
                  <a:pt x="4247862" y="958184"/>
                  <a:pt x="4057667" y="879586"/>
                  <a:pt x="3810119" y="923330"/>
                </a:cubicBezTo>
                <a:cubicBezTo>
                  <a:pt x="3562571" y="967074"/>
                  <a:pt x="3586237" y="880825"/>
                  <a:pt x="3399798" y="923330"/>
                </a:cubicBezTo>
                <a:cubicBezTo>
                  <a:pt x="3213359" y="965835"/>
                  <a:pt x="3056289" y="885957"/>
                  <a:pt x="2725700" y="923330"/>
                </a:cubicBezTo>
                <a:cubicBezTo>
                  <a:pt x="2395111" y="960703"/>
                  <a:pt x="2481584" y="884293"/>
                  <a:pt x="2315380" y="923330"/>
                </a:cubicBezTo>
                <a:cubicBezTo>
                  <a:pt x="2149176" y="962367"/>
                  <a:pt x="1787508" y="864076"/>
                  <a:pt x="1641282" y="923330"/>
                </a:cubicBezTo>
                <a:cubicBezTo>
                  <a:pt x="1495056" y="982584"/>
                  <a:pt x="1436464" y="909989"/>
                  <a:pt x="1318887" y="923330"/>
                </a:cubicBezTo>
                <a:cubicBezTo>
                  <a:pt x="1201311" y="936671"/>
                  <a:pt x="933376" y="855136"/>
                  <a:pt x="644789" y="923330"/>
                </a:cubicBezTo>
                <a:cubicBezTo>
                  <a:pt x="356202" y="991524"/>
                  <a:pt x="276707" y="888415"/>
                  <a:pt x="0" y="923330"/>
                </a:cubicBezTo>
                <a:cubicBezTo>
                  <a:pt x="-12923" y="712000"/>
                  <a:pt x="47891" y="597394"/>
                  <a:pt x="0" y="489365"/>
                </a:cubicBezTo>
                <a:cubicBezTo>
                  <a:pt x="-47891" y="381337"/>
                  <a:pt x="25820" y="139986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09F0F5A-1532-4B2A-42AE-79A9CE3F8E82}"/>
              </a:ext>
            </a:extLst>
          </p:cNvPr>
          <p:cNvSpPr txBox="1">
            <a:spLocks/>
          </p:cNvSpPr>
          <p:nvPr/>
        </p:nvSpPr>
        <p:spPr>
          <a:xfrm>
            <a:off x="457677" y="3301132"/>
            <a:ext cx="7963275" cy="4007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Plan: How might I develop this attribute further?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730850A-1280-9725-7B08-3F2F99BF695D}"/>
              </a:ext>
            </a:extLst>
          </p:cNvPr>
          <p:cNvSpPr txBox="1">
            <a:spLocks/>
          </p:cNvSpPr>
          <p:nvPr/>
        </p:nvSpPr>
        <p:spPr>
          <a:xfrm>
            <a:off x="456020" y="1777852"/>
            <a:ext cx="7963275" cy="4007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Evidence: What specific examples do I have that show my ability in this area?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E2EE83-263A-AB07-53E9-8C1C333022E1}"/>
              </a:ext>
            </a:extLst>
          </p:cNvPr>
          <p:cNvSpPr txBox="1"/>
          <p:nvPr/>
        </p:nvSpPr>
        <p:spPr>
          <a:xfrm>
            <a:off x="179071" y="2177565"/>
            <a:ext cx="8792582" cy="923330"/>
          </a:xfrm>
          <a:custGeom>
            <a:avLst/>
            <a:gdLst>
              <a:gd name="connsiteX0" fmla="*/ 0 w 8792582"/>
              <a:gd name="connsiteY0" fmla="*/ 0 h 923330"/>
              <a:gd name="connsiteX1" fmla="*/ 762024 w 8792582"/>
              <a:gd name="connsiteY1" fmla="*/ 0 h 923330"/>
              <a:gd name="connsiteX2" fmla="*/ 1172344 w 8792582"/>
              <a:gd name="connsiteY2" fmla="*/ 0 h 923330"/>
              <a:gd name="connsiteX3" fmla="*/ 1758516 w 8792582"/>
              <a:gd name="connsiteY3" fmla="*/ 0 h 923330"/>
              <a:gd name="connsiteX4" fmla="*/ 2432614 w 8792582"/>
              <a:gd name="connsiteY4" fmla="*/ 0 h 923330"/>
              <a:gd name="connsiteX5" fmla="*/ 2755009 w 8792582"/>
              <a:gd name="connsiteY5" fmla="*/ 0 h 923330"/>
              <a:gd name="connsiteX6" fmla="*/ 3077404 w 8792582"/>
              <a:gd name="connsiteY6" fmla="*/ 0 h 923330"/>
              <a:gd name="connsiteX7" fmla="*/ 3839427 w 8792582"/>
              <a:gd name="connsiteY7" fmla="*/ 0 h 923330"/>
              <a:gd name="connsiteX8" fmla="*/ 4425600 w 8792582"/>
              <a:gd name="connsiteY8" fmla="*/ 0 h 923330"/>
              <a:gd name="connsiteX9" fmla="*/ 4747994 w 8792582"/>
              <a:gd name="connsiteY9" fmla="*/ 0 h 923330"/>
              <a:gd name="connsiteX10" fmla="*/ 5334166 w 8792582"/>
              <a:gd name="connsiteY10" fmla="*/ 0 h 923330"/>
              <a:gd name="connsiteX11" fmla="*/ 6096190 w 8792582"/>
              <a:gd name="connsiteY11" fmla="*/ 0 h 923330"/>
              <a:gd name="connsiteX12" fmla="*/ 6594437 w 8792582"/>
              <a:gd name="connsiteY12" fmla="*/ 0 h 923330"/>
              <a:gd name="connsiteX13" fmla="*/ 7092683 w 8792582"/>
              <a:gd name="connsiteY13" fmla="*/ 0 h 923330"/>
              <a:gd name="connsiteX14" fmla="*/ 7678855 w 8792582"/>
              <a:gd name="connsiteY14" fmla="*/ 0 h 923330"/>
              <a:gd name="connsiteX15" fmla="*/ 8792582 w 8792582"/>
              <a:gd name="connsiteY15" fmla="*/ 0 h 923330"/>
              <a:gd name="connsiteX16" fmla="*/ 8792582 w 8792582"/>
              <a:gd name="connsiteY16" fmla="*/ 470898 h 923330"/>
              <a:gd name="connsiteX17" fmla="*/ 8792582 w 8792582"/>
              <a:gd name="connsiteY17" fmla="*/ 923330 h 923330"/>
              <a:gd name="connsiteX18" fmla="*/ 8294336 w 8792582"/>
              <a:gd name="connsiteY18" fmla="*/ 923330 h 923330"/>
              <a:gd name="connsiteX19" fmla="*/ 7884015 w 8792582"/>
              <a:gd name="connsiteY19" fmla="*/ 923330 h 923330"/>
              <a:gd name="connsiteX20" fmla="*/ 7121991 w 8792582"/>
              <a:gd name="connsiteY20" fmla="*/ 923330 h 923330"/>
              <a:gd name="connsiteX21" fmla="*/ 6535819 w 8792582"/>
              <a:gd name="connsiteY21" fmla="*/ 923330 h 923330"/>
              <a:gd name="connsiteX22" fmla="*/ 6213425 w 8792582"/>
              <a:gd name="connsiteY22" fmla="*/ 923330 h 923330"/>
              <a:gd name="connsiteX23" fmla="*/ 5627252 w 8792582"/>
              <a:gd name="connsiteY23" fmla="*/ 923330 h 923330"/>
              <a:gd name="connsiteX24" fmla="*/ 5129006 w 8792582"/>
              <a:gd name="connsiteY24" fmla="*/ 923330 h 923330"/>
              <a:gd name="connsiteX25" fmla="*/ 4630760 w 8792582"/>
              <a:gd name="connsiteY25" fmla="*/ 923330 h 923330"/>
              <a:gd name="connsiteX26" fmla="*/ 4132514 w 8792582"/>
              <a:gd name="connsiteY26" fmla="*/ 923330 h 923330"/>
              <a:gd name="connsiteX27" fmla="*/ 3634267 w 8792582"/>
              <a:gd name="connsiteY27" fmla="*/ 923330 h 923330"/>
              <a:gd name="connsiteX28" fmla="*/ 2960169 w 8792582"/>
              <a:gd name="connsiteY28" fmla="*/ 923330 h 923330"/>
              <a:gd name="connsiteX29" fmla="*/ 2373997 w 8792582"/>
              <a:gd name="connsiteY29" fmla="*/ 923330 h 923330"/>
              <a:gd name="connsiteX30" fmla="*/ 2051602 w 8792582"/>
              <a:gd name="connsiteY30" fmla="*/ 923330 h 923330"/>
              <a:gd name="connsiteX31" fmla="*/ 1553356 w 8792582"/>
              <a:gd name="connsiteY31" fmla="*/ 923330 h 923330"/>
              <a:gd name="connsiteX32" fmla="*/ 879258 w 8792582"/>
              <a:gd name="connsiteY32" fmla="*/ 923330 h 923330"/>
              <a:gd name="connsiteX33" fmla="*/ 0 w 8792582"/>
              <a:gd name="connsiteY33" fmla="*/ 923330 h 923330"/>
              <a:gd name="connsiteX34" fmla="*/ 0 w 8792582"/>
              <a:gd name="connsiteY34" fmla="*/ 443198 h 923330"/>
              <a:gd name="connsiteX35" fmla="*/ 0 w 8792582"/>
              <a:gd name="connsiteY35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792582" h="923330" fill="none" extrusionOk="0">
                <a:moveTo>
                  <a:pt x="0" y="0"/>
                </a:moveTo>
                <a:cubicBezTo>
                  <a:pt x="183552" y="-51845"/>
                  <a:pt x="419803" y="7708"/>
                  <a:pt x="762024" y="0"/>
                </a:cubicBezTo>
                <a:cubicBezTo>
                  <a:pt x="1104245" y="-7708"/>
                  <a:pt x="1040423" y="17025"/>
                  <a:pt x="1172344" y="0"/>
                </a:cubicBezTo>
                <a:cubicBezTo>
                  <a:pt x="1304265" y="-17025"/>
                  <a:pt x="1502311" y="16069"/>
                  <a:pt x="1758516" y="0"/>
                </a:cubicBezTo>
                <a:cubicBezTo>
                  <a:pt x="2014721" y="-16069"/>
                  <a:pt x="2247585" y="54203"/>
                  <a:pt x="2432614" y="0"/>
                </a:cubicBezTo>
                <a:cubicBezTo>
                  <a:pt x="2617643" y="-54203"/>
                  <a:pt x="2648343" y="32726"/>
                  <a:pt x="2755009" y="0"/>
                </a:cubicBezTo>
                <a:cubicBezTo>
                  <a:pt x="2861675" y="-32726"/>
                  <a:pt x="2977371" y="15809"/>
                  <a:pt x="3077404" y="0"/>
                </a:cubicBezTo>
                <a:cubicBezTo>
                  <a:pt x="3177437" y="-15809"/>
                  <a:pt x="3554476" y="32248"/>
                  <a:pt x="3839427" y="0"/>
                </a:cubicBezTo>
                <a:cubicBezTo>
                  <a:pt x="4124378" y="-32248"/>
                  <a:pt x="4143244" y="39574"/>
                  <a:pt x="4425600" y="0"/>
                </a:cubicBezTo>
                <a:cubicBezTo>
                  <a:pt x="4707956" y="-39574"/>
                  <a:pt x="4653240" y="19862"/>
                  <a:pt x="4747994" y="0"/>
                </a:cubicBezTo>
                <a:cubicBezTo>
                  <a:pt x="4842748" y="-19862"/>
                  <a:pt x="5196435" y="4038"/>
                  <a:pt x="5334166" y="0"/>
                </a:cubicBezTo>
                <a:cubicBezTo>
                  <a:pt x="5471897" y="-4038"/>
                  <a:pt x="5894363" y="23804"/>
                  <a:pt x="6096190" y="0"/>
                </a:cubicBezTo>
                <a:cubicBezTo>
                  <a:pt x="6298017" y="-23804"/>
                  <a:pt x="6366357" y="3015"/>
                  <a:pt x="6594437" y="0"/>
                </a:cubicBezTo>
                <a:cubicBezTo>
                  <a:pt x="6822517" y="-3015"/>
                  <a:pt x="6893959" y="10705"/>
                  <a:pt x="7092683" y="0"/>
                </a:cubicBezTo>
                <a:cubicBezTo>
                  <a:pt x="7291407" y="-10705"/>
                  <a:pt x="7469689" y="8004"/>
                  <a:pt x="7678855" y="0"/>
                </a:cubicBezTo>
                <a:cubicBezTo>
                  <a:pt x="7888021" y="-8004"/>
                  <a:pt x="8309158" y="100012"/>
                  <a:pt x="8792582" y="0"/>
                </a:cubicBezTo>
                <a:cubicBezTo>
                  <a:pt x="8822253" y="156589"/>
                  <a:pt x="8785295" y="275755"/>
                  <a:pt x="8792582" y="470898"/>
                </a:cubicBezTo>
                <a:cubicBezTo>
                  <a:pt x="8799869" y="666041"/>
                  <a:pt x="8779090" y="704265"/>
                  <a:pt x="8792582" y="923330"/>
                </a:cubicBezTo>
                <a:cubicBezTo>
                  <a:pt x="8677338" y="982244"/>
                  <a:pt x="8514225" y="919199"/>
                  <a:pt x="8294336" y="923330"/>
                </a:cubicBezTo>
                <a:cubicBezTo>
                  <a:pt x="8074447" y="927461"/>
                  <a:pt x="7981309" y="886950"/>
                  <a:pt x="7884015" y="923330"/>
                </a:cubicBezTo>
                <a:cubicBezTo>
                  <a:pt x="7786721" y="959710"/>
                  <a:pt x="7425746" y="920563"/>
                  <a:pt x="7121991" y="923330"/>
                </a:cubicBezTo>
                <a:cubicBezTo>
                  <a:pt x="6818236" y="926097"/>
                  <a:pt x="6744877" y="919036"/>
                  <a:pt x="6535819" y="923330"/>
                </a:cubicBezTo>
                <a:cubicBezTo>
                  <a:pt x="6326761" y="927624"/>
                  <a:pt x="6353778" y="910742"/>
                  <a:pt x="6213425" y="923330"/>
                </a:cubicBezTo>
                <a:cubicBezTo>
                  <a:pt x="6073072" y="935918"/>
                  <a:pt x="5890373" y="901640"/>
                  <a:pt x="5627252" y="923330"/>
                </a:cubicBezTo>
                <a:cubicBezTo>
                  <a:pt x="5364131" y="945020"/>
                  <a:pt x="5257250" y="866808"/>
                  <a:pt x="5129006" y="923330"/>
                </a:cubicBezTo>
                <a:cubicBezTo>
                  <a:pt x="5000762" y="979852"/>
                  <a:pt x="4849928" y="868501"/>
                  <a:pt x="4630760" y="923330"/>
                </a:cubicBezTo>
                <a:cubicBezTo>
                  <a:pt x="4411592" y="978159"/>
                  <a:pt x="4343901" y="870964"/>
                  <a:pt x="4132514" y="923330"/>
                </a:cubicBezTo>
                <a:cubicBezTo>
                  <a:pt x="3921127" y="975696"/>
                  <a:pt x="3831963" y="889028"/>
                  <a:pt x="3634267" y="923330"/>
                </a:cubicBezTo>
                <a:cubicBezTo>
                  <a:pt x="3436571" y="957632"/>
                  <a:pt x="3287356" y="876227"/>
                  <a:pt x="2960169" y="923330"/>
                </a:cubicBezTo>
                <a:cubicBezTo>
                  <a:pt x="2632982" y="970433"/>
                  <a:pt x="2597856" y="919706"/>
                  <a:pt x="2373997" y="923330"/>
                </a:cubicBezTo>
                <a:cubicBezTo>
                  <a:pt x="2150138" y="926954"/>
                  <a:pt x="2210916" y="905641"/>
                  <a:pt x="2051602" y="923330"/>
                </a:cubicBezTo>
                <a:cubicBezTo>
                  <a:pt x="1892288" y="941019"/>
                  <a:pt x="1759537" y="875588"/>
                  <a:pt x="1553356" y="923330"/>
                </a:cubicBezTo>
                <a:cubicBezTo>
                  <a:pt x="1347175" y="971072"/>
                  <a:pt x="1029035" y="895198"/>
                  <a:pt x="879258" y="923330"/>
                </a:cubicBezTo>
                <a:cubicBezTo>
                  <a:pt x="729481" y="951462"/>
                  <a:pt x="239840" y="875455"/>
                  <a:pt x="0" y="923330"/>
                </a:cubicBezTo>
                <a:cubicBezTo>
                  <a:pt x="-12194" y="805939"/>
                  <a:pt x="45248" y="543602"/>
                  <a:pt x="0" y="443198"/>
                </a:cubicBezTo>
                <a:cubicBezTo>
                  <a:pt x="-45248" y="342794"/>
                  <a:pt x="5772" y="122304"/>
                  <a:pt x="0" y="0"/>
                </a:cubicBezTo>
                <a:close/>
              </a:path>
              <a:path w="8792582" h="923330" stroke="0" extrusionOk="0">
                <a:moveTo>
                  <a:pt x="0" y="0"/>
                </a:moveTo>
                <a:cubicBezTo>
                  <a:pt x="182139" y="-24590"/>
                  <a:pt x="380950" y="21757"/>
                  <a:pt x="498246" y="0"/>
                </a:cubicBezTo>
                <a:cubicBezTo>
                  <a:pt x="615542" y="-21757"/>
                  <a:pt x="687854" y="22311"/>
                  <a:pt x="820641" y="0"/>
                </a:cubicBezTo>
                <a:cubicBezTo>
                  <a:pt x="953429" y="-22311"/>
                  <a:pt x="1385154" y="52058"/>
                  <a:pt x="1582665" y="0"/>
                </a:cubicBezTo>
                <a:cubicBezTo>
                  <a:pt x="1780176" y="-52058"/>
                  <a:pt x="1958810" y="47278"/>
                  <a:pt x="2080911" y="0"/>
                </a:cubicBezTo>
                <a:cubicBezTo>
                  <a:pt x="2203012" y="-47278"/>
                  <a:pt x="2346246" y="46519"/>
                  <a:pt x="2579157" y="0"/>
                </a:cubicBezTo>
                <a:cubicBezTo>
                  <a:pt x="2812068" y="-46519"/>
                  <a:pt x="3096305" y="11388"/>
                  <a:pt x="3341181" y="0"/>
                </a:cubicBezTo>
                <a:cubicBezTo>
                  <a:pt x="3586057" y="-11388"/>
                  <a:pt x="3602560" y="18661"/>
                  <a:pt x="3751502" y="0"/>
                </a:cubicBezTo>
                <a:cubicBezTo>
                  <a:pt x="3900444" y="-18661"/>
                  <a:pt x="4227338" y="61028"/>
                  <a:pt x="4513525" y="0"/>
                </a:cubicBezTo>
                <a:cubicBezTo>
                  <a:pt x="4799712" y="-61028"/>
                  <a:pt x="5028499" y="57964"/>
                  <a:pt x="5275549" y="0"/>
                </a:cubicBezTo>
                <a:cubicBezTo>
                  <a:pt x="5522599" y="-57964"/>
                  <a:pt x="5633975" y="48604"/>
                  <a:pt x="5861721" y="0"/>
                </a:cubicBezTo>
                <a:cubicBezTo>
                  <a:pt x="6089467" y="-48604"/>
                  <a:pt x="6426017" y="2930"/>
                  <a:pt x="6623745" y="0"/>
                </a:cubicBezTo>
                <a:cubicBezTo>
                  <a:pt x="6821473" y="-2930"/>
                  <a:pt x="6979315" y="45149"/>
                  <a:pt x="7121991" y="0"/>
                </a:cubicBezTo>
                <a:cubicBezTo>
                  <a:pt x="7264667" y="-45149"/>
                  <a:pt x="7482663" y="59365"/>
                  <a:pt x="7620238" y="0"/>
                </a:cubicBezTo>
                <a:cubicBezTo>
                  <a:pt x="7757813" y="-59365"/>
                  <a:pt x="8118058" y="49317"/>
                  <a:pt x="8294336" y="0"/>
                </a:cubicBezTo>
                <a:cubicBezTo>
                  <a:pt x="8470614" y="-49317"/>
                  <a:pt x="8576945" y="22195"/>
                  <a:pt x="8792582" y="0"/>
                </a:cubicBezTo>
                <a:cubicBezTo>
                  <a:pt x="8800234" y="236551"/>
                  <a:pt x="8780513" y="350972"/>
                  <a:pt x="8792582" y="480132"/>
                </a:cubicBezTo>
                <a:cubicBezTo>
                  <a:pt x="8804651" y="609292"/>
                  <a:pt x="8790668" y="814576"/>
                  <a:pt x="8792582" y="923330"/>
                </a:cubicBezTo>
                <a:cubicBezTo>
                  <a:pt x="8611660" y="936020"/>
                  <a:pt x="8310418" y="922953"/>
                  <a:pt x="8118484" y="923330"/>
                </a:cubicBezTo>
                <a:cubicBezTo>
                  <a:pt x="7926550" y="923707"/>
                  <a:pt x="7916962" y="914918"/>
                  <a:pt x="7796089" y="923330"/>
                </a:cubicBezTo>
                <a:cubicBezTo>
                  <a:pt x="7675216" y="931742"/>
                  <a:pt x="7552256" y="877929"/>
                  <a:pt x="7385769" y="923330"/>
                </a:cubicBezTo>
                <a:cubicBezTo>
                  <a:pt x="7219282" y="968731"/>
                  <a:pt x="6994130" y="862394"/>
                  <a:pt x="6623745" y="923330"/>
                </a:cubicBezTo>
                <a:cubicBezTo>
                  <a:pt x="6253360" y="984266"/>
                  <a:pt x="6218418" y="862455"/>
                  <a:pt x="6037573" y="923330"/>
                </a:cubicBezTo>
                <a:cubicBezTo>
                  <a:pt x="5856728" y="984205"/>
                  <a:pt x="5723015" y="904031"/>
                  <a:pt x="5627252" y="923330"/>
                </a:cubicBezTo>
                <a:cubicBezTo>
                  <a:pt x="5531489" y="942629"/>
                  <a:pt x="5231647" y="916896"/>
                  <a:pt x="5041080" y="923330"/>
                </a:cubicBezTo>
                <a:cubicBezTo>
                  <a:pt x="4850513" y="929764"/>
                  <a:pt x="4830182" y="897540"/>
                  <a:pt x="4718686" y="923330"/>
                </a:cubicBezTo>
                <a:cubicBezTo>
                  <a:pt x="4607190" y="949120"/>
                  <a:pt x="4544720" y="888476"/>
                  <a:pt x="4396291" y="923330"/>
                </a:cubicBezTo>
                <a:cubicBezTo>
                  <a:pt x="4247862" y="958184"/>
                  <a:pt x="4057667" y="879586"/>
                  <a:pt x="3810119" y="923330"/>
                </a:cubicBezTo>
                <a:cubicBezTo>
                  <a:pt x="3562571" y="967074"/>
                  <a:pt x="3586237" y="880825"/>
                  <a:pt x="3399798" y="923330"/>
                </a:cubicBezTo>
                <a:cubicBezTo>
                  <a:pt x="3213359" y="965835"/>
                  <a:pt x="3056289" y="885957"/>
                  <a:pt x="2725700" y="923330"/>
                </a:cubicBezTo>
                <a:cubicBezTo>
                  <a:pt x="2395111" y="960703"/>
                  <a:pt x="2481584" y="884293"/>
                  <a:pt x="2315380" y="923330"/>
                </a:cubicBezTo>
                <a:cubicBezTo>
                  <a:pt x="2149176" y="962367"/>
                  <a:pt x="1787508" y="864076"/>
                  <a:pt x="1641282" y="923330"/>
                </a:cubicBezTo>
                <a:cubicBezTo>
                  <a:pt x="1495056" y="982584"/>
                  <a:pt x="1436464" y="909989"/>
                  <a:pt x="1318887" y="923330"/>
                </a:cubicBezTo>
                <a:cubicBezTo>
                  <a:pt x="1201311" y="936671"/>
                  <a:pt x="933376" y="855136"/>
                  <a:pt x="644789" y="923330"/>
                </a:cubicBezTo>
                <a:cubicBezTo>
                  <a:pt x="356202" y="991524"/>
                  <a:pt x="276707" y="888415"/>
                  <a:pt x="0" y="923330"/>
                </a:cubicBezTo>
                <a:cubicBezTo>
                  <a:pt x="-12923" y="712000"/>
                  <a:pt x="47891" y="597394"/>
                  <a:pt x="0" y="489365"/>
                </a:cubicBezTo>
                <a:cubicBezTo>
                  <a:pt x="-47891" y="381337"/>
                  <a:pt x="25820" y="139986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66228A-5D14-E523-9DDE-C299E1709DA0}"/>
              </a:ext>
            </a:extLst>
          </p:cNvPr>
          <p:cNvSpPr txBox="1"/>
          <p:nvPr/>
        </p:nvSpPr>
        <p:spPr>
          <a:xfrm>
            <a:off x="179071" y="3699769"/>
            <a:ext cx="8792582" cy="923330"/>
          </a:xfrm>
          <a:custGeom>
            <a:avLst/>
            <a:gdLst>
              <a:gd name="connsiteX0" fmla="*/ 0 w 8792582"/>
              <a:gd name="connsiteY0" fmla="*/ 0 h 923330"/>
              <a:gd name="connsiteX1" fmla="*/ 762024 w 8792582"/>
              <a:gd name="connsiteY1" fmla="*/ 0 h 923330"/>
              <a:gd name="connsiteX2" fmla="*/ 1172344 w 8792582"/>
              <a:gd name="connsiteY2" fmla="*/ 0 h 923330"/>
              <a:gd name="connsiteX3" fmla="*/ 1758516 w 8792582"/>
              <a:gd name="connsiteY3" fmla="*/ 0 h 923330"/>
              <a:gd name="connsiteX4" fmla="*/ 2432614 w 8792582"/>
              <a:gd name="connsiteY4" fmla="*/ 0 h 923330"/>
              <a:gd name="connsiteX5" fmla="*/ 2755009 w 8792582"/>
              <a:gd name="connsiteY5" fmla="*/ 0 h 923330"/>
              <a:gd name="connsiteX6" fmla="*/ 3077404 w 8792582"/>
              <a:gd name="connsiteY6" fmla="*/ 0 h 923330"/>
              <a:gd name="connsiteX7" fmla="*/ 3839427 w 8792582"/>
              <a:gd name="connsiteY7" fmla="*/ 0 h 923330"/>
              <a:gd name="connsiteX8" fmla="*/ 4425600 w 8792582"/>
              <a:gd name="connsiteY8" fmla="*/ 0 h 923330"/>
              <a:gd name="connsiteX9" fmla="*/ 4747994 w 8792582"/>
              <a:gd name="connsiteY9" fmla="*/ 0 h 923330"/>
              <a:gd name="connsiteX10" fmla="*/ 5334166 w 8792582"/>
              <a:gd name="connsiteY10" fmla="*/ 0 h 923330"/>
              <a:gd name="connsiteX11" fmla="*/ 6096190 w 8792582"/>
              <a:gd name="connsiteY11" fmla="*/ 0 h 923330"/>
              <a:gd name="connsiteX12" fmla="*/ 6594437 w 8792582"/>
              <a:gd name="connsiteY12" fmla="*/ 0 h 923330"/>
              <a:gd name="connsiteX13" fmla="*/ 7092683 w 8792582"/>
              <a:gd name="connsiteY13" fmla="*/ 0 h 923330"/>
              <a:gd name="connsiteX14" fmla="*/ 7678855 w 8792582"/>
              <a:gd name="connsiteY14" fmla="*/ 0 h 923330"/>
              <a:gd name="connsiteX15" fmla="*/ 8792582 w 8792582"/>
              <a:gd name="connsiteY15" fmla="*/ 0 h 923330"/>
              <a:gd name="connsiteX16" fmla="*/ 8792582 w 8792582"/>
              <a:gd name="connsiteY16" fmla="*/ 470898 h 923330"/>
              <a:gd name="connsiteX17" fmla="*/ 8792582 w 8792582"/>
              <a:gd name="connsiteY17" fmla="*/ 923330 h 923330"/>
              <a:gd name="connsiteX18" fmla="*/ 8294336 w 8792582"/>
              <a:gd name="connsiteY18" fmla="*/ 923330 h 923330"/>
              <a:gd name="connsiteX19" fmla="*/ 7884015 w 8792582"/>
              <a:gd name="connsiteY19" fmla="*/ 923330 h 923330"/>
              <a:gd name="connsiteX20" fmla="*/ 7121991 w 8792582"/>
              <a:gd name="connsiteY20" fmla="*/ 923330 h 923330"/>
              <a:gd name="connsiteX21" fmla="*/ 6535819 w 8792582"/>
              <a:gd name="connsiteY21" fmla="*/ 923330 h 923330"/>
              <a:gd name="connsiteX22" fmla="*/ 6213425 w 8792582"/>
              <a:gd name="connsiteY22" fmla="*/ 923330 h 923330"/>
              <a:gd name="connsiteX23" fmla="*/ 5627252 w 8792582"/>
              <a:gd name="connsiteY23" fmla="*/ 923330 h 923330"/>
              <a:gd name="connsiteX24" fmla="*/ 5129006 w 8792582"/>
              <a:gd name="connsiteY24" fmla="*/ 923330 h 923330"/>
              <a:gd name="connsiteX25" fmla="*/ 4630760 w 8792582"/>
              <a:gd name="connsiteY25" fmla="*/ 923330 h 923330"/>
              <a:gd name="connsiteX26" fmla="*/ 4132514 w 8792582"/>
              <a:gd name="connsiteY26" fmla="*/ 923330 h 923330"/>
              <a:gd name="connsiteX27" fmla="*/ 3634267 w 8792582"/>
              <a:gd name="connsiteY27" fmla="*/ 923330 h 923330"/>
              <a:gd name="connsiteX28" fmla="*/ 2960169 w 8792582"/>
              <a:gd name="connsiteY28" fmla="*/ 923330 h 923330"/>
              <a:gd name="connsiteX29" fmla="*/ 2373997 w 8792582"/>
              <a:gd name="connsiteY29" fmla="*/ 923330 h 923330"/>
              <a:gd name="connsiteX30" fmla="*/ 2051602 w 8792582"/>
              <a:gd name="connsiteY30" fmla="*/ 923330 h 923330"/>
              <a:gd name="connsiteX31" fmla="*/ 1553356 w 8792582"/>
              <a:gd name="connsiteY31" fmla="*/ 923330 h 923330"/>
              <a:gd name="connsiteX32" fmla="*/ 879258 w 8792582"/>
              <a:gd name="connsiteY32" fmla="*/ 923330 h 923330"/>
              <a:gd name="connsiteX33" fmla="*/ 0 w 8792582"/>
              <a:gd name="connsiteY33" fmla="*/ 923330 h 923330"/>
              <a:gd name="connsiteX34" fmla="*/ 0 w 8792582"/>
              <a:gd name="connsiteY34" fmla="*/ 443198 h 923330"/>
              <a:gd name="connsiteX35" fmla="*/ 0 w 8792582"/>
              <a:gd name="connsiteY35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792582" h="923330" fill="none" extrusionOk="0">
                <a:moveTo>
                  <a:pt x="0" y="0"/>
                </a:moveTo>
                <a:cubicBezTo>
                  <a:pt x="183552" y="-51845"/>
                  <a:pt x="419803" y="7708"/>
                  <a:pt x="762024" y="0"/>
                </a:cubicBezTo>
                <a:cubicBezTo>
                  <a:pt x="1104245" y="-7708"/>
                  <a:pt x="1040423" y="17025"/>
                  <a:pt x="1172344" y="0"/>
                </a:cubicBezTo>
                <a:cubicBezTo>
                  <a:pt x="1304265" y="-17025"/>
                  <a:pt x="1502311" y="16069"/>
                  <a:pt x="1758516" y="0"/>
                </a:cubicBezTo>
                <a:cubicBezTo>
                  <a:pt x="2014721" y="-16069"/>
                  <a:pt x="2247585" y="54203"/>
                  <a:pt x="2432614" y="0"/>
                </a:cubicBezTo>
                <a:cubicBezTo>
                  <a:pt x="2617643" y="-54203"/>
                  <a:pt x="2648343" y="32726"/>
                  <a:pt x="2755009" y="0"/>
                </a:cubicBezTo>
                <a:cubicBezTo>
                  <a:pt x="2861675" y="-32726"/>
                  <a:pt x="2977371" y="15809"/>
                  <a:pt x="3077404" y="0"/>
                </a:cubicBezTo>
                <a:cubicBezTo>
                  <a:pt x="3177437" y="-15809"/>
                  <a:pt x="3554476" y="32248"/>
                  <a:pt x="3839427" y="0"/>
                </a:cubicBezTo>
                <a:cubicBezTo>
                  <a:pt x="4124378" y="-32248"/>
                  <a:pt x="4143244" y="39574"/>
                  <a:pt x="4425600" y="0"/>
                </a:cubicBezTo>
                <a:cubicBezTo>
                  <a:pt x="4707956" y="-39574"/>
                  <a:pt x="4653240" y="19862"/>
                  <a:pt x="4747994" y="0"/>
                </a:cubicBezTo>
                <a:cubicBezTo>
                  <a:pt x="4842748" y="-19862"/>
                  <a:pt x="5196435" y="4038"/>
                  <a:pt x="5334166" y="0"/>
                </a:cubicBezTo>
                <a:cubicBezTo>
                  <a:pt x="5471897" y="-4038"/>
                  <a:pt x="5894363" y="23804"/>
                  <a:pt x="6096190" y="0"/>
                </a:cubicBezTo>
                <a:cubicBezTo>
                  <a:pt x="6298017" y="-23804"/>
                  <a:pt x="6366357" y="3015"/>
                  <a:pt x="6594437" y="0"/>
                </a:cubicBezTo>
                <a:cubicBezTo>
                  <a:pt x="6822517" y="-3015"/>
                  <a:pt x="6893959" y="10705"/>
                  <a:pt x="7092683" y="0"/>
                </a:cubicBezTo>
                <a:cubicBezTo>
                  <a:pt x="7291407" y="-10705"/>
                  <a:pt x="7469689" y="8004"/>
                  <a:pt x="7678855" y="0"/>
                </a:cubicBezTo>
                <a:cubicBezTo>
                  <a:pt x="7888021" y="-8004"/>
                  <a:pt x="8309158" y="100012"/>
                  <a:pt x="8792582" y="0"/>
                </a:cubicBezTo>
                <a:cubicBezTo>
                  <a:pt x="8822253" y="156589"/>
                  <a:pt x="8785295" y="275755"/>
                  <a:pt x="8792582" y="470898"/>
                </a:cubicBezTo>
                <a:cubicBezTo>
                  <a:pt x="8799869" y="666041"/>
                  <a:pt x="8779090" y="704265"/>
                  <a:pt x="8792582" y="923330"/>
                </a:cubicBezTo>
                <a:cubicBezTo>
                  <a:pt x="8677338" y="982244"/>
                  <a:pt x="8514225" y="919199"/>
                  <a:pt x="8294336" y="923330"/>
                </a:cubicBezTo>
                <a:cubicBezTo>
                  <a:pt x="8074447" y="927461"/>
                  <a:pt x="7981309" y="886950"/>
                  <a:pt x="7884015" y="923330"/>
                </a:cubicBezTo>
                <a:cubicBezTo>
                  <a:pt x="7786721" y="959710"/>
                  <a:pt x="7425746" y="920563"/>
                  <a:pt x="7121991" y="923330"/>
                </a:cubicBezTo>
                <a:cubicBezTo>
                  <a:pt x="6818236" y="926097"/>
                  <a:pt x="6744877" y="919036"/>
                  <a:pt x="6535819" y="923330"/>
                </a:cubicBezTo>
                <a:cubicBezTo>
                  <a:pt x="6326761" y="927624"/>
                  <a:pt x="6353778" y="910742"/>
                  <a:pt x="6213425" y="923330"/>
                </a:cubicBezTo>
                <a:cubicBezTo>
                  <a:pt x="6073072" y="935918"/>
                  <a:pt x="5890373" y="901640"/>
                  <a:pt x="5627252" y="923330"/>
                </a:cubicBezTo>
                <a:cubicBezTo>
                  <a:pt x="5364131" y="945020"/>
                  <a:pt x="5257250" y="866808"/>
                  <a:pt x="5129006" y="923330"/>
                </a:cubicBezTo>
                <a:cubicBezTo>
                  <a:pt x="5000762" y="979852"/>
                  <a:pt x="4849928" y="868501"/>
                  <a:pt x="4630760" y="923330"/>
                </a:cubicBezTo>
                <a:cubicBezTo>
                  <a:pt x="4411592" y="978159"/>
                  <a:pt x="4343901" y="870964"/>
                  <a:pt x="4132514" y="923330"/>
                </a:cubicBezTo>
                <a:cubicBezTo>
                  <a:pt x="3921127" y="975696"/>
                  <a:pt x="3831963" y="889028"/>
                  <a:pt x="3634267" y="923330"/>
                </a:cubicBezTo>
                <a:cubicBezTo>
                  <a:pt x="3436571" y="957632"/>
                  <a:pt x="3287356" y="876227"/>
                  <a:pt x="2960169" y="923330"/>
                </a:cubicBezTo>
                <a:cubicBezTo>
                  <a:pt x="2632982" y="970433"/>
                  <a:pt x="2597856" y="919706"/>
                  <a:pt x="2373997" y="923330"/>
                </a:cubicBezTo>
                <a:cubicBezTo>
                  <a:pt x="2150138" y="926954"/>
                  <a:pt x="2210916" y="905641"/>
                  <a:pt x="2051602" y="923330"/>
                </a:cubicBezTo>
                <a:cubicBezTo>
                  <a:pt x="1892288" y="941019"/>
                  <a:pt x="1759537" y="875588"/>
                  <a:pt x="1553356" y="923330"/>
                </a:cubicBezTo>
                <a:cubicBezTo>
                  <a:pt x="1347175" y="971072"/>
                  <a:pt x="1029035" y="895198"/>
                  <a:pt x="879258" y="923330"/>
                </a:cubicBezTo>
                <a:cubicBezTo>
                  <a:pt x="729481" y="951462"/>
                  <a:pt x="239840" y="875455"/>
                  <a:pt x="0" y="923330"/>
                </a:cubicBezTo>
                <a:cubicBezTo>
                  <a:pt x="-12194" y="805939"/>
                  <a:pt x="45248" y="543602"/>
                  <a:pt x="0" y="443198"/>
                </a:cubicBezTo>
                <a:cubicBezTo>
                  <a:pt x="-45248" y="342794"/>
                  <a:pt x="5772" y="122304"/>
                  <a:pt x="0" y="0"/>
                </a:cubicBezTo>
                <a:close/>
              </a:path>
              <a:path w="8792582" h="923330" stroke="0" extrusionOk="0">
                <a:moveTo>
                  <a:pt x="0" y="0"/>
                </a:moveTo>
                <a:cubicBezTo>
                  <a:pt x="182139" y="-24590"/>
                  <a:pt x="380950" y="21757"/>
                  <a:pt x="498246" y="0"/>
                </a:cubicBezTo>
                <a:cubicBezTo>
                  <a:pt x="615542" y="-21757"/>
                  <a:pt x="687854" y="22311"/>
                  <a:pt x="820641" y="0"/>
                </a:cubicBezTo>
                <a:cubicBezTo>
                  <a:pt x="953429" y="-22311"/>
                  <a:pt x="1385154" y="52058"/>
                  <a:pt x="1582665" y="0"/>
                </a:cubicBezTo>
                <a:cubicBezTo>
                  <a:pt x="1780176" y="-52058"/>
                  <a:pt x="1958810" y="47278"/>
                  <a:pt x="2080911" y="0"/>
                </a:cubicBezTo>
                <a:cubicBezTo>
                  <a:pt x="2203012" y="-47278"/>
                  <a:pt x="2346246" y="46519"/>
                  <a:pt x="2579157" y="0"/>
                </a:cubicBezTo>
                <a:cubicBezTo>
                  <a:pt x="2812068" y="-46519"/>
                  <a:pt x="3096305" y="11388"/>
                  <a:pt x="3341181" y="0"/>
                </a:cubicBezTo>
                <a:cubicBezTo>
                  <a:pt x="3586057" y="-11388"/>
                  <a:pt x="3602560" y="18661"/>
                  <a:pt x="3751502" y="0"/>
                </a:cubicBezTo>
                <a:cubicBezTo>
                  <a:pt x="3900444" y="-18661"/>
                  <a:pt x="4227338" y="61028"/>
                  <a:pt x="4513525" y="0"/>
                </a:cubicBezTo>
                <a:cubicBezTo>
                  <a:pt x="4799712" y="-61028"/>
                  <a:pt x="5028499" y="57964"/>
                  <a:pt x="5275549" y="0"/>
                </a:cubicBezTo>
                <a:cubicBezTo>
                  <a:pt x="5522599" y="-57964"/>
                  <a:pt x="5633975" y="48604"/>
                  <a:pt x="5861721" y="0"/>
                </a:cubicBezTo>
                <a:cubicBezTo>
                  <a:pt x="6089467" y="-48604"/>
                  <a:pt x="6426017" y="2930"/>
                  <a:pt x="6623745" y="0"/>
                </a:cubicBezTo>
                <a:cubicBezTo>
                  <a:pt x="6821473" y="-2930"/>
                  <a:pt x="6979315" y="45149"/>
                  <a:pt x="7121991" y="0"/>
                </a:cubicBezTo>
                <a:cubicBezTo>
                  <a:pt x="7264667" y="-45149"/>
                  <a:pt x="7482663" y="59365"/>
                  <a:pt x="7620238" y="0"/>
                </a:cubicBezTo>
                <a:cubicBezTo>
                  <a:pt x="7757813" y="-59365"/>
                  <a:pt x="8118058" y="49317"/>
                  <a:pt x="8294336" y="0"/>
                </a:cubicBezTo>
                <a:cubicBezTo>
                  <a:pt x="8470614" y="-49317"/>
                  <a:pt x="8576945" y="22195"/>
                  <a:pt x="8792582" y="0"/>
                </a:cubicBezTo>
                <a:cubicBezTo>
                  <a:pt x="8800234" y="236551"/>
                  <a:pt x="8780513" y="350972"/>
                  <a:pt x="8792582" y="480132"/>
                </a:cubicBezTo>
                <a:cubicBezTo>
                  <a:pt x="8804651" y="609292"/>
                  <a:pt x="8790668" y="814576"/>
                  <a:pt x="8792582" y="923330"/>
                </a:cubicBezTo>
                <a:cubicBezTo>
                  <a:pt x="8611660" y="936020"/>
                  <a:pt x="8310418" y="922953"/>
                  <a:pt x="8118484" y="923330"/>
                </a:cubicBezTo>
                <a:cubicBezTo>
                  <a:pt x="7926550" y="923707"/>
                  <a:pt x="7916962" y="914918"/>
                  <a:pt x="7796089" y="923330"/>
                </a:cubicBezTo>
                <a:cubicBezTo>
                  <a:pt x="7675216" y="931742"/>
                  <a:pt x="7552256" y="877929"/>
                  <a:pt x="7385769" y="923330"/>
                </a:cubicBezTo>
                <a:cubicBezTo>
                  <a:pt x="7219282" y="968731"/>
                  <a:pt x="6994130" y="862394"/>
                  <a:pt x="6623745" y="923330"/>
                </a:cubicBezTo>
                <a:cubicBezTo>
                  <a:pt x="6253360" y="984266"/>
                  <a:pt x="6218418" y="862455"/>
                  <a:pt x="6037573" y="923330"/>
                </a:cubicBezTo>
                <a:cubicBezTo>
                  <a:pt x="5856728" y="984205"/>
                  <a:pt x="5723015" y="904031"/>
                  <a:pt x="5627252" y="923330"/>
                </a:cubicBezTo>
                <a:cubicBezTo>
                  <a:pt x="5531489" y="942629"/>
                  <a:pt x="5231647" y="916896"/>
                  <a:pt x="5041080" y="923330"/>
                </a:cubicBezTo>
                <a:cubicBezTo>
                  <a:pt x="4850513" y="929764"/>
                  <a:pt x="4830182" y="897540"/>
                  <a:pt x="4718686" y="923330"/>
                </a:cubicBezTo>
                <a:cubicBezTo>
                  <a:pt x="4607190" y="949120"/>
                  <a:pt x="4544720" y="888476"/>
                  <a:pt x="4396291" y="923330"/>
                </a:cubicBezTo>
                <a:cubicBezTo>
                  <a:pt x="4247862" y="958184"/>
                  <a:pt x="4057667" y="879586"/>
                  <a:pt x="3810119" y="923330"/>
                </a:cubicBezTo>
                <a:cubicBezTo>
                  <a:pt x="3562571" y="967074"/>
                  <a:pt x="3586237" y="880825"/>
                  <a:pt x="3399798" y="923330"/>
                </a:cubicBezTo>
                <a:cubicBezTo>
                  <a:pt x="3213359" y="965835"/>
                  <a:pt x="3056289" y="885957"/>
                  <a:pt x="2725700" y="923330"/>
                </a:cubicBezTo>
                <a:cubicBezTo>
                  <a:pt x="2395111" y="960703"/>
                  <a:pt x="2481584" y="884293"/>
                  <a:pt x="2315380" y="923330"/>
                </a:cubicBezTo>
                <a:cubicBezTo>
                  <a:pt x="2149176" y="962367"/>
                  <a:pt x="1787508" y="864076"/>
                  <a:pt x="1641282" y="923330"/>
                </a:cubicBezTo>
                <a:cubicBezTo>
                  <a:pt x="1495056" y="982584"/>
                  <a:pt x="1436464" y="909989"/>
                  <a:pt x="1318887" y="923330"/>
                </a:cubicBezTo>
                <a:cubicBezTo>
                  <a:pt x="1201311" y="936671"/>
                  <a:pt x="933376" y="855136"/>
                  <a:pt x="644789" y="923330"/>
                </a:cubicBezTo>
                <a:cubicBezTo>
                  <a:pt x="356202" y="991524"/>
                  <a:pt x="276707" y="888415"/>
                  <a:pt x="0" y="923330"/>
                </a:cubicBezTo>
                <a:cubicBezTo>
                  <a:pt x="-12923" y="712000"/>
                  <a:pt x="47891" y="597394"/>
                  <a:pt x="0" y="489365"/>
                </a:cubicBezTo>
                <a:cubicBezTo>
                  <a:pt x="-47891" y="381337"/>
                  <a:pt x="25820" y="139986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7D246499-F502-DEA1-CA50-F0AF15BAF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143" y="4722072"/>
            <a:ext cx="94043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Graduate Attributes activity card set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E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2021 by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Ann Tilbury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University of the Highlands and Islands is licensed under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CC BY 4.0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E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  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50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A5E39081-DAB7-9E3C-544B-A4497019B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93" y="4769160"/>
            <a:ext cx="565056" cy="214522"/>
          </a:xfr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AA8E3C8-0952-902D-81CE-52783590499B}"/>
              </a:ext>
            </a:extLst>
          </p:cNvPr>
          <p:cNvCxnSpPr>
            <a:cxnSpLocks/>
          </p:cNvCxnSpPr>
          <p:nvPr/>
        </p:nvCxnSpPr>
        <p:spPr>
          <a:xfrm>
            <a:off x="172347" y="4623099"/>
            <a:ext cx="78891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 descr="Shape&#10;&#10;Description automatically generated with low confidence">
            <a:extLst>
              <a:ext uri="{FF2B5EF4-FFF2-40B4-BE49-F238E27FC236}">
                <a16:creationId xmlns:a16="http://schemas.microsoft.com/office/drawing/2014/main" id="{2A51CAD2-D9D8-30BB-04A7-0082436B13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818" y="3837017"/>
            <a:ext cx="471111" cy="130648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7E28B5E-3451-F562-A981-E13D5E825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542" y="440963"/>
            <a:ext cx="5997257" cy="665990"/>
          </a:xfrm>
        </p:spPr>
        <p:txBody>
          <a:bodyPr/>
          <a:lstStyle/>
          <a:p>
            <a:r>
              <a:rPr lang="en-GB" sz="3600" dirty="0"/>
              <a:t>Social awareness</a:t>
            </a:r>
            <a:endParaRPr lang="en-GB" sz="4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266726-38F7-C1DC-27E7-AAEC881401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2236" y="-301381"/>
            <a:ext cx="2094163" cy="202770"/>
          </a:xfrm>
          <a:prstGeom prst="rect">
            <a:avLst/>
          </a:prstGeom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2877A957-0B76-F1BB-51B4-EFE186246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843" y="4745616"/>
            <a:ext cx="94043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Graduate Attributes activity card set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E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2021 by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Ann Tilbury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University of the Highlands and Islands is licensed under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CC BY 4.0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E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  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B41106-F31E-7E92-F0EA-EB12CEFCF61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542" y="1130789"/>
            <a:ext cx="7292658" cy="341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85443"/>
      </p:ext>
    </p:extLst>
  </p:cSld>
  <p:clrMapOvr>
    <a:masterClrMapping/>
  </p:clrMapOvr>
</p:sld>
</file>

<file path=ppt/theme/theme1.xml><?xml version="1.0" encoding="utf-8"?>
<a:theme xmlns:a="http://schemas.openxmlformats.org/drawingml/2006/main" name="UHI Arial Font">
  <a:themeElements>
    <a:clrScheme name="UHI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7655D2"/>
      </a:accent1>
      <a:accent2>
        <a:srgbClr val="25B89D"/>
      </a:accent2>
      <a:accent3>
        <a:srgbClr val="E2143A"/>
      </a:accent3>
      <a:accent4>
        <a:srgbClr val="0072ED"/>
      </a:accent4>
      <a:accent5>
        <a:srgbClr val="F87A46"/>
      </a:accent5>
      <a:accent6>
        <a:srgbClr val="FFBB50"/>
      </a:accent6>
      <a:hlink>
        <a:srgbClr val="000000"/>
      </a:hlink>
      <a:folHlink>
        <a:srgbClr val="000000"/>
      </a:folHlink>
    </a:clrScheme>
    <a:fontScheme name="UHI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HI simple powerpoint template accessible" id="{FEAEDE8F-AB3E-4D30-BC40-41068D3CDAEF}" vid="{E69FAE4A-47D1-416D-A53F-40387E6C4F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fee9a27-ae50-4d22-8718-6f2782f1f629">
      <Terms xmlns="http://schemas.microsoft.com/office/infopath/2007/PartnerControls"/>
    </lcf76f155ced4ddcb4097134ff3c332f>
    <TaxCatchAll xmlns="7d750aa3-c304-4ac2-a3b6-ed12a44f365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28956FEF099C409ECA5C86BBF187FB" ma:contentTypeVersion="11" ma:contentTypeDescription="Create a new document." ma:contentTypeScope="" ma:versionID="b3d5f4d813a86cb84b6ebb7d00b2d6d2">
  <xsd:schema xmlns:xsd="http://www.w3.org/2001/XMLSchema" xmlns:xs="http://www.w3.org/2001/XMLSchema" xmlns:p="http://schemas.microsoft.com/office/2006/metadata/properties" xmlns:ns2="dfee9a27-ae50-4d22-8718-6f2782f1f629" xmlns:ns3="7d750aa3-c304-4ac2-a3b6-ed12a44f3654" targetNamespace="http://schemas.microsoft.com/office/2006/metadata/properties" ma:root="true" ma:fieldsID="35743808c03db8e15856b3e5af4010f4" ns2:_="" ns3:_="">
    <xsd:import namespace="dfee9a27-ae50-4d22-8718-6f2782f1f629"/>
    <xsd:import namespace="7d750aa3-c304-4ac2-a3b6-ed12a44f36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ee9a27-ae50-4d22-8718-6f2782f1f6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08f9bd9-3094-4ce7-b0b7-c3aa025461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750aa3-c304-4ac2-a3b6-ed12a44f365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d63e383-71c0-4ea0-aad5-8adee58aa225}" ma:internalName="TaxCatchAll" ma:showField="CatchAllData" ma:web="7d750aa3-c304-4ac2-a3b6-ed12a44f36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6AFE36-CAF2-4769-9FC3-20406B7550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7981B2-3770-47A8-8406-9868B5B2835A}">
  <ds:schemaRefs>
    <ds:schemaRef ds:uri="http://purl.org/dc/dcmitype/"/>
    <ds:schemaRef ds:uri="ec1fc38a-bb49-4cd6-96f6-1fcc15770050"/>
    <ds:schemaRef ds:uri="http://www.w3.org/XML/1998/namespace"/>
    <ds:schemaRef ds:uri="http://schemas.microsoft.com/office/2006/metadata/properties"/>
    <ds:schemaRef ds:uri="afab9e65-2605-4e45-b66a-cf796d53a8c1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0e688173-6920-4db4-a106-52e1f932be5c"/>
    <ds:schemaRef ds:uri="b43f5b18-08fd-49e9-88a4-788b8b62a2e3"/>
    <ds:schemaRef ds:uri="dfee9a27-ae50-4d22-8718-6f2782f1f629"/>
    <ds:schemaRef ds:uri="7d750aa3-c304-4ac2-a3b6-ed12a44f3654"/>
  </ds:schemaRefs>
</ds:datastoreItem>
</file>

<file path=customXml/itemProps3.xml><?xml version="1.0" encoding="utf-8"?>
<ds:datastoreItem xmlns:ds="http://schemas.openxmlformats.org/officeDocument/2006/customXml" ds:itemID="{1A60E37E-D881-471C-9799-EA2D47C2AF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ee9a27-ae50-4d22-8718-6f2782f1f629"/>
    <ds:schemaRef ds:uri="7d750aa3-c304-4ac2-a3b6-ed12a44f36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UHI Arial Font</Template>
  <TotalTime>454</TotalTime>
  <Words>506</Words>
  <Application>Microsoft Office PowerPoint</Application>
  <PresentationFormat>On-screen Show (16:9)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UHI Arial Font</vt:lpstr>
      <vt:lpstr>PowerPoint Presentation</vt:lpstr>
      <vt:lpstr>How to use these cards</vt:lpstr>
      <vt:lpstr>Academic skills</vt:lpstr>
      <vt:lpstr>PowerPoint Presentation</vt:lpstr>
      <vt:lpstr>Communication skills</vt:lpstr>
      <vt:lpstr>PowerPoint Presentation</vt:lpstr>
      <vt:lpstr>Self-management</vt:lpstr>
      <vt:lpstr>PowerPoint Presentation</vt:lpstr>
      <vt:lpstr>Social awareness</vt:lpstr>
      <vt:lpstr>PowerPoint Presentation</vt:lpstr>
      <vt:lpstr>Interpersonal skills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bold white</dc:title>
  <dc:creator>Jamie Lawrence</dc:creator>
  <cp:lastModifiedBy>Jane Steele</cp:lastModifiedBy>
  <cp:revision>3</cp:revision>
  <dcterms:created xsi:type="dcterms:W3CDTF">2022-04-26T13:46:18Z</dcterms:created>
  <dcterms:modified xsi:type="dcterms:W3CDTF">2024-01-30T16:36:41Z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0x010100EB28956FEF099C409ECA5C86BBF187FB</vt:lpwstr>
  </property>
  <property fmtid="{D5CDD505-2E9C-101B-9397-08002B2CF9AE}" pid="3" name="MediaServiceImageTags">
    <vt:lpwstr/>
  </property>
  <property fmtid="{D5CDD505-2E9C-101B-9397-08002B2CF9AE}" pid="4" name="SharedWithUsers">
    <vt:lpwstr>2130;#Ryan Bell;#13;#Alison Lochhead</vt:lpwstr>
  </property>
</Properties>
</file>